
<file path=[Content_Types].xml><?xml version="1.0" encoding="utf-8"?>
<Types xmlns="http://schemas.openxmlformats.org/package/2006/content-types">
  <Default ContentType="image/jpeg" Extension="jpg"/>
  <Default ContentType="application/vnd.openxmlformats-officedocument.vmlDrawing" Extension="vml"/>
  <Default ContentType="application/vnd.openxmlformats-officedocument.oleObject" Extension="bin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oleObject" PartName="/ppt/embeddings/oleObject1.bin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70104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orient="horz" pos="222">
          <p15:clr>
            <a:srgbClr val="A4A3A4"/>
          </p15:clr>
        </p15:guide>
        <p15:guide id="3" orient="horz" pos="4098">
          <p15:clr>
            <a:srgbClr val="A4A3A4"/>
          </p15:clr>
        </p15:guide>
        <p15:guide id="4" orient="horz" pos="1140">
          <p15:clr>
            <a:srgbClr val="A4A3A4"/>
          </p15:clr>
        </p15:guide>
        <p15:guide id="5" orient="horz" pos="3884">
          <p15:clr>
            <a:srgbClr val="A4A3A4"/>
          </p15:clr>
        </p15:guide>
        <p15:guide id="6" orient="horz" pos="3612">
          <p15:clr>
            <a:srgbClr val="A4A3A4"/>
          </p15:clr>
        </p15:guide>
        <p15:guide id="7" orient="horz" pos="576">
          <p15:clr>
            <a:srgbClr val="A4A3A4"/>
          </p15:clr>
        </p15:guide>
        <p15:guide id="8" pos="3472">
          <p15:clr>
            <a:srgbClr val="A4A3A4"/>
          </p15:clr>
        </p15:guide>
        <p15:guide id="9" pos="5478">
          <p15:clr>
            <a:srgbClr val="A4A3A4"/>
          </p15:clr>
        </p15:guide>
        <p15:guide id="10" pos="284">
          <p15:clr>
            <a:srgbClr val="A4A3A4"/>
          </p15:clr>
        </p15:guide>
        <p15:guide id="11" pos="2070">
          <p15:clr>
            <a:srgbClr val="A4A3A4"/>
          </p15:clr>
        </p15:guide>
        <p15:guide id="12" pos="2154">
          <p15:clr>
            <a:srgbClr val="A4A3A4"/>
          </p15:clr>
        </p15:guide>
        <p15:guide id="13" pos="3430">
          <p15:clr>
            <a:srgbClr val="A4A3A4"/>
          </p15:clr>
        </p15:guide>
      </p15:sldGuideLst>
    </p:ext>
    <p:ext uri="{2D200454-40CA-4A62-9FC3-DE9A4176ACB9}">
      <p15:notesGuideLst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  <p:ext uri="http://customooxmlschemas.google.com/">
      <go:slidesCustomData xmlns:go="http://customooxmlschemas.google.com/" r:id="rId16" roundtripDataSignature="AMtx7miHPpfWpIXvivA5yFy0Q2wgp987l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22" orient="horz"/>
        <p:guide pos="4098" orient="horz"/>
        <p:guide pos="1140" orient="horz"/>
        <p:guide pos="3884" orient="horz"/>
        <p:guide pos="3612" orient="horz"/>
        <p:guide pos="576" orient="horz"/>
        <p:guide pos="3472"/>
        <p:guide pos="5478"/>
        <p:guide pos="284"/>
        <p:guide pos="2070"/>
        <p:guide pos="2154"/>
        <p:guide pos="343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928" orient="horz"/>
        <p:guide pos="2208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drawings/_rels/vmlDrawing1.vml.rels><?xml version="1.0" encoding="UTF-8" standalone="yes"?>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8331" cy="464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975" lIns="91950" spcFirstLastPara="1" rIns="91950" wrap="square" tIns="459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2072" y="0"/>
            <a:ext cx="3038331" cy="464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975" lIns="91950" spcFirstLastPara="1" rIns="91950" wrap="square" tIns="4597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82688" y="698500"/>
            <a:ext cx="4645025" cy="34829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35375" y="4415828"/>
            <a:ext cx="5139652" cy="4182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975" lIns="91950" spcFirstLastPara="1" rIns="91950" wrap="square" tIns="4597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31655"/>
            <a:ext cx="3038331" cy="464747"/>
          </a:xfrm>
          <a:prstGeom prst="rect">
            <a:avLst/>
          </a:prstGeom>
          <a:noFill/>
          <a:ln>
            <a:noFill/>
          </a:ln>
        </p:spPr>
        <p:txBody>
          <a:bodyPr anchorCtr="0" anchor="b" bIns="45975" lIns="91950" spcFirstLastPara="1" rIns="91950" wrap="square" tIns="459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2072" y="8831655"/>
            <a:ext cx="3038331" cy="464747"/>
          </a:xfrm>
          <a:prstGeom prst="rect">
            <a:avLst/>
          </a:prstGeom>
          <a:noFill/>
          <a:ln>
            <a:noFill/>
          </a:ln>
        </p:spPr>
        <p:txBody>
          <a:bodyPr anchorCtr="0" anchor="b" bIns="45975" lIns="91950" spcFirstLastPara="1" rIns="91950" wrap="square" tIns="459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:notes"/>
          <p:cNvSpPr txBox="1"/>
          <p:nvPr>
            <p:ph idx="1" type="body"/>
          </p:nvPr>
        </p:nvSpPr>
        <p:spPr>
          <a:xfrm>
            <a:off x="935375" y="4415828"/>
            <a:ext cx="5139652" cy="4182712"/>
          </a:xfrm>
          <a:prstGeom prst="rect">
            <a:avLst/>
          </a:prstGeom>
        </p:spPr>
        <p:txBody>
          <a:bodyPr anchorCtr="0" anchor="t" bIns="45975" lIns="91950" spcFirstLastPara="1" rIns="91950" wrap="square" tIns="459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:notes"/>
          <p:cNvSpPr/>
          <p:nvPr>
            <p:ph idx="2" type="sldImg"/>
          </p:nvPr>
        </p:nvSpPr>
        <p:spPr>
          <a:xfrm>
            <a:off x="1182688" y="698500"/>
            <a:ext cx="4645025" cy="34829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10:notes"/>
          <p:cNvSpPr txBox="1"/>
          <p:nvPr>
            <p:ph idx="1" type="body"/>
          </p:nvPr>
        </p:nvSpPr>
        <p:spPr>
          <a:xfrm>
            <a:off x="935375" y="4415828"/>
            <a:ext cx="5139652" cy="4182712"/>
          </a:xfrm>
          <a:prstGeom prst="rect">
            <a:avLst/>
          </a:prstGeom>
        </p:spPr>
        <p:txBody>
          <a:bodyPr anchorCtr="0" anchor="t" bIns="45975" lIns="91950" spcFirstLastPara="1" rIns="91950" wrap="square" tIns="459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10:notes"/>
          <p:cNvSpPr/>
          <p:nvPr>
            <p:ph idx="2" type="sldImg"/>
          </p:nvPr>
        </p:nvSpPr>
        <p:spPr>
          <a:xfrm>
            <a:off x="1182688" y="698500"/>
            <a:ext cx="4645025" cy="34829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:notes"/>
          <p:cNvSpPr txBox="1"/>
          <p:nvPr>
            <p:ph idx="1" type="body"/>
          </p:nvPr>
        </p:nvSpPr>
        <p:spPr>
          <a:xfrm>
            <a:off x="935375" y="4415828"/>
            <a:ext cx="5139652" cy="4182712"/>
          </a:xfrm>
          <a:prstGeom prst="rect">
            <a:avLst/>
          </a:prstGeom>
        </p:spPr>
        <p:txBody>
          <a:bodyPr anchorCtr="0" anchor="t" bIns="45975" lIns="91950" spcFirstLastPara="1" rIns="91950" wrap="square" tIns="459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:notes"/>
          <p:cNvSpPr/>
          <p:nvPr>
            <p:ph idx="2" type="sldImg"/>
          </p:nvPr>
        </p:nvSpPr>
        <p:spPr>
          <a:xfrm>
            <a:off x="1182688" y="698500"/>
            <a:ext cx="4645025" cy="34829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:notes"/>
          <p:cNvSpPr txBox="1"/>
          <p:nvPr>
            <p:ph idx="1" type="body"/>
          </p:nvPr>
        </p:nvSpPr>
        <p:spPr>
          <a:xfrm>
            <a:off x="935375" y="4415828"/>
            <a:ext cx="5139652" cy="4182712"/>
          </a:xfrm>
          <a:prstGeom prst="rect">
            <a:avLst/>
          </a:prstGeom>
        </p:spPr>
        <p:txBody>
          <a:bodyPr anchorCtr="0" anchor="t" bIns="45975" lIns="91950" spcFirstLastPara="1" rIns="91950" wrap="square" tIns="459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3:notes"/>
          <p:cNvSpPr/>
          <p:nvPr>
            <p:ph idx="2" type="sldImg"/>
          </p:nvPr>
        </p:nvSpPr>
        <p:spPr>
          <a:xfrm>
            <a:off x="1182688" y="698500"/>
            <a:ext cx="4645025" cy="34829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:notes"/>
          <p:cNvSpPr txBox="1"/>
          <p:nvPr>
            <p:ph idx="1" type="body"/>
          </p:nvPr>
        </p:nvSpPr>
        <p:spPr>
          <a:xfrm>
            <a:off x="935375" y="4415828"/>
            <a:ext cx="5139652" cy="4182712"/>
          </a:xfrm>
          <a:prstGeom prst="rect">
            <a:avLst/>
          </a:prstGeom>
        </p:spPr>
        <p:txBody>
          <a:bodyPr anchorCtr="0" anchor="t" bIns="45975" lIns="91950" spcFirstLastPara="1" rIns="91950" wrap="square" tIns="459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4:notes"/>
          <p:cNvSpPr/>
          <p:nvPr>
            <p:ph idx="2" type="sldImg"/>
          </p:nvPr>
        </p:nvSpPr>
        <p:spPr>
          <a:xfrm>
            <a:off x="1182688" y="698500"/>
            <a:ext cx="4645025" cy="34829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:notes"/>
          <p:cNvSpPr txBox="1"/>
          <p:nvPr>
            <p:ph idx="1" type="body"/>
          </p:nvPr>
        </p:nvSpPr>
        <p:spPr>
          <a:xfrm>
            <a:off x="935375" y="4415828"/>
            <a:ext cx="5139652" cy="4182712"/>
          </a:xfrm>
          <a:prstGeom prst="rect">
            <a:avLst/>
          </a:prstGeom>
        </p:spPr>
        <p:txBody>
          <a:bodyPr anchorCtr="0" anchor="t" bIns="45975" lIns="91950" spcFirstLastPara="1" rIns="91950" wrap="square" tIns="459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5:notes"/>
          <p:cNvSpPr/>
          <p:nvPr>
            <p:ph idx="2" type="sldImg"/>
          </p:nvPr>
        </p:nvSpPr>
        <p:spPr>
          <a:xfrm>
            <a:off x="1182688" y="698500"/>
            <a:ext cx="4645025" cy="34829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:notes"/>
          <p:cNvSpPr txBox="1"/>
          <p:nvPr>
            <p:ph idx="1" type="body"/>
          </p:nvPr>
        </p:nvSpPr>
        <p:spPr>
          <a:xfrm>
            <a:off x="935375" y="4415828"/>
            <a:ext cx="5139652" cy="4182712"/>
          </a:xfrm>
          <a:prstGeom prst="rect">
            <a:avLst/>
          </a:prstGeom>
        </p:spPr>
        <p:txBody>
          <a:bodyPr anchorCtr="0" anchor="t" bIns="45975" lIns="91950" spcFirstLastPara="1" rIns="91950" wrap="square" tIns="459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6:notes"/>
          <p:cNvSpPr/>
          <p:nvPr>
            <p:ph idx="2" type="sldImg"/>
          </p:nvPr>
        </p:nvSpPr>
        <p:spPr>
          <a:xfrm>
            <a:off x="1182688" y="698500"/>
            <a:ext cx="4645025" cy="34829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7:notes"/>
          <p:cNvSpPr txBox="1"/>
          <p:nvPr>
            <p:ph idx="1" type="body"/>
          </p:nvPr>
        </p:nvSpPr>
        <p:spPr>
          <a:xfrm>
            <a:off x="935375" y="4415828"/>
            <a:ext cx="5139652" cy="4182712"/>
          </a:xfrm>
          <a:prstGeom prst="rect">
            <a:avLst/>
          </a:prstGeom>
        </p:spPr>
        <p:txBody>
          <a:bodyPr anchorCtr="0" anchor="t" bIns="45975" lIns="91950" spcFirstLastPara="1" rIns="91950" wrap="square" tIns="459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7:notes"/>
          <p:cNvSpPr/>
          <p:nvPr>
            <p:ph idx="2" type="sldImg"/>
          </p:nvPr>
        </p:nvSpPr>
        <p:spPr>
          <a:xfrm>
            <a:off x="1182688" y="698500"/>
            <a:ext cx="4645025" cy="34829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8:notes"/>
          <p:cNvSpPr txBox="1"/>
          <p:nvPr>
            <p:ph idx="1" type="body"/>
          </p:nvPr>
        </p:nvSpPr>
        <p:spPr>
          <a:xfrm>
            <a:off x="935375" y="4415828"/>
            <a:ext cx="5139652" cy="4182712"/>
          </a:xfrm>
          <a:prstGeom prst="rect">
            <a:avLst/>
          </a:prstGeom>
        </p:spPr>
        <p:txBody>
          <a:bodyPr anchorCtr="0" anchor="t" bIns="45975" lIns="91950" spcFirstLastPara="1" rIns="91950" wrap="square" tIns="459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8:notes"/>
          <p:cNvSpPr/>
          <p:nvPr>
            <p:ph idx="2" type="sldImg"/>
          </p:nvPr>
        </p:nvSpPr>
        <p:spPr>
          <a:xfrm>
            <a:off x="1182688" y="698500"/>
            <a:ext cx="4645025" cy="34829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9:notes"/>
          <p:cNvSpPr txBox="1"/>
          <p:nvPr>
            <p:ph idx="1" type="body"/>
          </p:nvPr>
        </p:nvSpPr>
        <p:spPr>
          <a:xfrm>
            <a:off x="935375" y="4415828"/>
            <a:ext cx="5139652" cy="4182712"/>
          </a:xfrm>
          <a:prstGeom prst="rect">
            <a:avLst/>
          </a:prstGeom>
        </p:spPr>
        <p:txBody>
          <a:bodyPr anchorCtr="0" anchor="t" bIns="45975" lIns="91950" spcFirstLastPara="1" rIns="91950" wrap="square" tIns="459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9:notes"/>
          <p:cNvSpPr/>
          <p:nvPr>
            <p:ph idx="2" type="sldImg"/>
          </p:nvPr>
        </p:nvSpPr>
        <p:spPr>
          <a:xfrm>
            <a:off x="1182688" y="698500"/>
            <a:ext cx="4645025" cy="34829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Chapter_header4">
  <p:cSld name="2_Chapter_header4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2"/>
          <p:cNvSpPr txBox="1"/>
          <p:nvPr>
            <p:ph idx="1" type="body"/>
          </p:nvPr>
        </p:nvSpPr>
        <p:spPr>
          <a:xfrm>
            <a:off x="3419475" y="352425"/>
            <a:ext cx="5276849" cy="580373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0" lIns="7200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b="1" sz="4000">
                <a:solidFill>
                  <a:srgbClr val="2A295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AutoNum type="alphaLcPeriod"/>
              <a:defRPr b="0"/>
            </a:lvl2pPr>
            <a:lvl3pPr indent="-33528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AutoNum type="arabicPeriod"/>
              <a:defRPr/>
            </a:lvl3pPr>
            <a:lvl4pPr indent="-33528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AutoNum type="arabicPeriod"/>
              <a:defRPr/>
            </a:lvl4pPr>
            <a:lvl5pPr indent="-3302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AutoNum type="arabicPeriod"/>
              <a:defRPr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2"/>
          <p:cNvSpPr txBox="1"/>
          <p:nvPr>
            <p:ph idx="2" type="body"/>
          </p:nvPr>
        </p:nvSpPr>
        <p:spPr>
          <a:xfrm>
            <a:off x="442912" y="352425"/>
            <a:ext cx="2904952" cy="580373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6480"/>
              <a:buNone/>
              <a:defRPr b="0" i="0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6576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160"/>
              <a:buChar char="■"/>
              <a:def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576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160"/>
              <a:buChar char="•"/>
              <a:defRPr/>
            </a:lvl3pPr>
            <a:lvl4pPr indent="-36576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160"/>
              <a:buChar char="•"/>
              <a:defRPr/>
            </a:lvl4pPr>
            <a:lvl5pPr indent="-2286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1" type="ftr"/>
          </p:nvPr>
        </p:nvSpPr>
        <p:spPr>
          <a:xfrm>
            <a:off x="698426" y="6387880"/>
            <a:ext cx="6120000" cy="183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 sz="9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hapter_header4">
  <p:cSld name="Chapter_header4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1"/>
          <p:cNvSpPr/>
          <p:nvPr>
            <p:ph idx="2" type="pic"/>
          </p:nvPr>
        </p:nvSpPr>
        <p:spPr>
          <a:xfrm>
            <a:off x="447673" y="954156"/>
            <a:ext cx="2838451" cy="52020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21"/>
          <p:cNvSpPr txBox="1"/>
          <p:nvPr>
            <p:ph idx="1" type="body"/>
          </p:nvPr>
        </p:nvSpPr>
        <p:spPr>
          <a:xfrm>
            <a:off x="3348037" y="954155"/>
            <a:ext cx="5348287" cy="520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0" lIns="7200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AutoNum type="alphaLcPeriod"/>
              <a:defRPr b="0"/>
            </a:lvl2pPr>
            <a:lvl3pPr indent="-33528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AutoNum type="arabicPeriod"/>
              <a:defRPr/>
            </a:lvl3pPr>
            <a:lvl4pPr indent="-33528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AutoNum type="arabicPeriod"/>
              <a:defRPr/>
            </a:lvl4pPr>
            <a:lvl5pPr indent="-3302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AutoNum type="arabicPeriod"/>
              <a:defRPr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type="title"/>
          </p:nvPr>
        </p:nvSpPr>
        <p:spPr>
          <a:xfrm>
            <a:off x="447675" y="352425"/>
            <a:ext cx="8248650" cy="5505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0000" lIns="108000" spcFirstLastPara="1" rIns="72000" wrap="square" tIns="1260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1"/>
          <p:cNvSpPr txBox="1"/>
          <p:nvPr/>
        </p:nvSpPr>
        <p:spPr>
          <a:xfrm>
            <a:off x="-1188640" y="1872114"/>
            <a:ext cx="1115574" cy="35086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REPLACE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 IMAGE: </a:t>
            </a: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Click on</a:t>
            </a: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image and delete 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then click on the photo icon.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Select your photo and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insert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Resize photo if needed by cropping and sliding it 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1"/>
          <p:cNvSpPr txBox="1"/>
          <p:nvPr>
            <p:ph idx="11" type="ftr"/>
          </p:nvPr>
        </p:nvSpPr>
        <p:spPr>
          <a:xfrm>
            <a:off x="698426" y="6387880"/>
            <a:ext cx="6120000" cy="183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 sz="90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hapter_header4">
  <p:cSld name="1_Chapter_header4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2"/>
          <p:cNvSpPr txBox="1"/>
          <p:nvPr>
            <p:ph idx="1" type="body"/>
          </p:nvPr>
        </p:nvSpPr>
        <p:spPr>
          <a:xfrm>
            <a:off x="3419475" y="352425"/>
            <a:ext cx="5276849" cy="580373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0" lIns="7200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b="1" sz="4000">
                <a:solidFill>
                  <a:srgbClr val="2A295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AutoNum type="alphaLcPeriod"/>
              <a:defRPr b="0"/>
            </a:lvl2pPr>
            <a:lvl3pPr indent="-33528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AutoNum type="arabicPeriod"/>
              <a:defRPr/>
            </a:lvl3pPr>
            <a:lvl4pPr indent="-33528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AutoNum type="arabicPeriod"/>
              <a:defRPr/>
            </a:lvl4pPr>
            <a:lvl5pPr indent="-3302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AutoNum type="arabicPeriod"/>
              <a:defRPr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11" type="ftr"/>
          </p:nvPr>
        </p:nvSpPr>
        <p:spPr>
          <a:xfrm>
            <a:off x="698426" y="6387880"/>
            <a:ext cx="6120000" cy="183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2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 sz="90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&amp;citation">
  <p:cSld name="Title&amp;citation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3"/>
          <p:cNvSpPr txBox="1"/>
          <p:nvPr>
            <p:ph idx="1" type="body"/>
          </p:nvPr>
        </p:nvSpPr>
        <p:spPr>
          <a:xfrm>
            <a:off x="415871" y="990600"/>
            <a:ext cx="4732193" cy="51911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40"/>
              <a:buNone/>
              <a:defRPr>
                <a:solidFill>
                  <a:schemeClr val="dk2"/>
                </a:solidFill>
              </a:defRPr>
            </a:lvl1pPr>
            <a:lvl2pPr indent="-36576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160"/>
              <a:buChar char="■"/>
              <a:defRPr b="0">
                <a:solidFill>
                  <a:schemeClr val="dk2"/>
                </a:solidFill>
              </a:defRPr>
            </a:lvl2pPr>
            <a:lvl3pPr indent="-33528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Arial"/>
              <a:buChar char="•"/>
              <a:defRPr>
                <a:solidFill>
                  <a:schemeClr val="dk1"/>
                </a:solidFill>
              </a:defRPr>
            </a:lvl3pPr>
            <a:lvl4pPr indent="-33528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Arial"/>
              <a:buChar char="•"/>
              <a:defRPr>
                <a:solidFill>
                  <a:schemeClr val="dk1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3"/>
          <p:cNvSpPr txBox="1"/>
          <p:nvPr>
            <p:ph idx="2" type="body"/>
          </p:nvPr>
        </p:nvSpPr>
        <p:spPr>
          <a:xfrm>
            <a:off x="5511800" y="2838450"/>
            <a:ext cx="3184525" cy="3327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b="0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b="0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Font typeface="Arial"/>
              <a:buChar char="•"/>
              <a:defRPr b="0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81000" lvl="3" marL="182880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Font typeface="Arial"/>
              <a:buChar char="•"/>
              <a:defRPr b="0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b="0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3"/>
          <p:cNvSpPr/>
          <p:nvPr>
            <p:ph idx="3" type="pic"/>
          </p:nvPr>
        </p:nvSpPr>
        <p:spPr>
          <a:xfrm>
            <a:off x="5511799" y="962024"/>
            <a:ext cx="3184525" cy="1819276"/>
          </a:xfrm>
          <a:prstGeom prst="rect">
            <a:avLst/>
          </a:prstGeom>
          <a:noFill/>
          <a:ln>
            <a:noFill/>
          </a:ln>
        </p:spPr>
      </p:sp>
      <p:sp>
        <p:nvSpPr>
          <p:cNvPr id="85" name="Google Shape;85;p23"/>
          <p:cNvSpPr txBox="1"/>
          <p:nvPr>
            <p:ph type="title"/>
          </p:nvPr>
        </p:nvSpPr>
        <p:spPr>
          <a:xfrm>
            <a:off x="447675" y="352425"/>
            <a:ext cx="8248650" cy="5505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0000" lIns="108000" spcFirstLastPara="1" rIns="72000" wrap="square" tIns="1260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3"/>
          <p:cNvSpPr txBox="1"/>
          <p:nvPr/>
        </p:nvSpPr>
        <p:spPr>
          <a:xfrm>
            <a:off x="9180512" y="701754"/>
            <a:ext cx="1115574" cy="35086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REPLACE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 IMAGE: </a:t>
            </a: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Click on</a:t>
            </a: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image and delete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then click on the photo icon.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Select your photo and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insert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Resize photo if needed by cropping and sliding it 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3"/>
          <p:cNvSpPr txBox="1"/>
          <p:nvPr>
            <p:ph idx="11" type="ftr"/>
          </p:nvPr>
        </p:nvSpPr>
        <p:spPr>
          <a:xfrm>
            <a:off x="698426" y="6387880"/>
            <a:ext cx="6120000" cy="183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3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 sz="90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&amp;Image">
  <p:cSld name="Text&amp;Image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4"/>
          <p:cNvSpPr txBox="1"/>
          <p:nvPr>
            <p:ph type="title"/>
          </p:nvPr>
        </p:nvSpPr>
        <p:spPr>
          <a:xfrm>
            <a:off x="447675" y="352425"/>
            <a:ext cx="8248650" cy="5505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0000" lIns="108000" spcFirstLastPara="1" rIns="72000" wrap="square" tIns="1260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4"/>
          <p:cNvSpPr/>
          <p:nvPr>
            <p:ph idx="2" type="pic"/>
          </p:nvPr>
        </p:nvSpPr>
        <p:spPr>
          <a:xfrm>
            <a:off x="447674" y="954156"/>
            <a:ext cx="2718000" cy="5202000"/>
          </a:xfrm>
          <a:prstGeom prst="rect">
            <a:avLst/>
          </a:prstGeom>
          <a:noFill/>
          <a:ln>
            <a:noFill/>
          </a:ln>
        </p:spPr>
      </p:sp>
      <p:sp>
        <p:nvSpPr>
          <p:cNvPr id="92" name="Google Shape;92;p24"/>
          <p:cNvSpPr txBox="1"/>
          <p:nvPr>
            <p:ph idx="1" type="body"/>
          </p:nvPr>
        </p:nvSpPr>
        <p:spPr>
          <a:xfrm>
            <a:off x="3347863" y="954155"/>
            <a:ext cx="5348461" cy="519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40"/>
              <a:buNone/>
              <a:defRPr/>
            </a:lvl1pPr>
            <a:lvl2pPr indent="-36576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160"/>
              <a:buChar char="■"/>
              <a:defRPr/>
            </a:lvl2pPr>
            <a:lvl3pPr indent="-33528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Arial"/>
              <a:buChar char="•"/>
              <a:defRPr/>
            </a:lvl3pPr>
            <a:lvl4pPr indent="-33528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Arial"/>
              <a:buChar char="•"/>
              <a:defRPr/>
            </a:lvl4pPr>
            <a:lvl5pPr indent="-2286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4"/>
          <p:cNvSpPr txBox="1"/>
          <p:nvPr/>
        </p:nvSpPr>
        <p:spPr>
          <a:xfrm>
            <a:off x="-1188640" y="1872114"/>
            <a:ext cx="1115574" cy="3323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REPLACE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 IMAGE: </a:t>
            </a: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Click on</a:t>
            </a: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image and delete 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then click on the photo icon.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Select your photo and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insert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Resize photo if needed by cropping and sliding it 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4"/>
          <p:cNvSpPr txBox="1"/>
          <p:nvPr>
            <p:ph idx="11" type="ftr"/>
          </p:nvPr>
        </p:nvSpPr>
        <p:spPr>
          <a:xfrm>
            <a:off x="698426" y="6387880"/>
            <a:ext cx="6120000" cy="183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4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 sz="90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&amp;Highlight">
  <p:cSld name="Text&amp;Highligh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5"/>
          <p:cNvSpPr txBox="1"/>
          <p:nvPr>
            <p:ph type="title"/>
          </p:nvPr>
        </p:nvSpPr>
        <p:spPr>
          <a:xfrm>
            <a:off x="447675" y="352425"/>
            <a:ext cx="8248650" cy="5505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0000" lIns="108000" spcFirstLastPara="1" rIns="72000" wrap="square" tIns="1260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5"/>
          <p:cNvSpPr txBox="1"/>
          <p:nvPr>
            <p:ph idx="1" type="body"/>
          </p:nvPr>
        </p:nvSpPr>
        <p:spPr>
          <a:xfrm>
            <a:off x="3347863" y="954155"/>
            <a:ext cx="5348461" cy="519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40"/>
              <a:buNone/>
              <a:defRPr/>
            </a:lvl1pPr>
            <a:lvl2pPr indent="-36576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160"/>
              <a:buChar char="■"/>
              <a:defRPr/>
            </a:lvl2pPr>
            <a:lvl3pPr indent="-33528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Arial"/>
              <a:buChar char="•"/>
              <a:defRPr/>
            </a:lvl3pPr>
            <a:lvl4pPr indent="-33528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Arial"/>
              <a:buChar char="•"/>
              <a:defRPr/>
            </a:lvl4pPr>
            <a:lvl5pPr indent="-2286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5"/>
          <p:cNvSpPr txBox="1"/>
          <p:nvPr>
            <p:ph idx="2" type="body"/>
          </p:nvPr>
        </p:nvSpPr>
        <p:spPr>
          <a:xfrm>
            <a:off x="444500" y="981075"/>
            <a:ext cx="2727325" cy="516572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0" lIns="72000" spcFirstLastPara="1" rIns="108000" wrap="square" tIns="0">
            <a:noAutofit/>
          </a:bodyPr>
          <a:lstStyle>
            <a:lvl1pPr indent="-228600" lvl="0" marL="457200" algn="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640"/>
              <a:buNone/>
              <a:defRPr/>
            </a:lvl1pPr>
            <a:lvl2pPr indent="-36576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160"/>
              <a:buChar char="■"/>
              <a:defRPr/>
            </a:lvl2pPr>
            <a:lvl3pPr indent="-36576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160"/>
              <a:buChar char="•"/>
              <a:defRPr/>
            </a:lvl3pPr>
            <a:lvl4pPr indent="-36576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160"/>
              <a:buChar char="•"/>
              <a:defRPr/>
            </a:lvl4pPr>
            <a:lvl5pPr indent="-2286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5"/>
          <p:cNvSpPr txBox="1"/>
          <p:nvPr>
            <p:ph idx="11" type="ftr"/>
          </p:nvPr>
        </p:nvSpPr>
        <p:spPr>
          <a:xfrm>
            <a:off x="698426" y="6387880"/>
            <a:ext cx="6120000" cy="183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5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 sz="90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_Text_Chart">
  <p:cSld name="Title_Text_Char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6"/>
          <p:cNvSpPr txBox="1"/>
          <p:nvPr>
            <p:ph type="title"/>
          </p:nvPr>
        </p:nvSpPr>
        <p:spPr>
          <a:xfrm>
            <a:off x="447675" y="352425"/>
            <a:ext cx="8248650" cy="5505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0000" lIns="108000" spcFirstLastPara="1" rIns="72000" wrap="square" tIns="1260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6"/>
          <p:cNvSpPr txBox="1"/>
          <p:nvPr>
            <p:ph idx="1" type="body"/>
          </p:nvPr>
        </p:nvSpPr>
        <p:spPr>
          <a:xfrm>
            <a:off x="415871" y="990600"/>
            <a:ext cx="8316000" cy="24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40"/>
              <a:buFont typeface="Arial"/>
              <a:buNone/>
              <a:defRPr>
                <a:solidFill>
                  <a:schemeClr val="dk2"/>
                </a:solidFill>
              </a:defRPr>
            </a:lvl1pPr>
            <a:lvl2pPr indent="-36576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160"/>
              <a:buChar char="■"/>
              <a:defRPr b="0"/>
            </a:lvl2pPr>
            <a:lvl3pPr indent="-33528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Arial"/>
              <a:buChar char="•"/>
              <a:defRPr/>
            </a:lvl3pPr>
            <a:lvl4pPr indent="-33528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Arial"/>
              <a:buChar char="•"/>
              <a:defRPr/>
            </a:lvl4pPr>
            <a:lvl5pPr indent="-2286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6"/>
          <p:cNvSpPr txBox="1"/>
          <p:nvPr>
            <p:ph idx="2" type="body"/>
          </p:nvPr>
        </p:nvSpPr>
        <p:spPr>
          <a:xfrm>
            <a:off x="447675" y="3429000"/>
            <a:ext cx="2724150" cy="2305050"/>
          </a:xfrm>
          <a:prstGeom prst="rect">
            <a:avLst/>
          </a:prstGeom>
          <a:solidFill>
            <a:srgbClr val="65676A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4800"/>
              <a:buFont typeface="Arial"/>
              <a:buNone/>
              <a:defRPr b="0" sz="4000">
                <a:solidFill>
                  <a:schemeClr val="lt1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160"/>
              <a:buFont typeface="Arial"/>
              <a:buNone/>
              <a:defRPr>
                <a:solidFill>
                  <a:schemeClr val="lt1"/>
                </a:solidFill>
              </a:defRPr>
            </a:lvl2pPr>
            <a:lvl3pPr indent="-36576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160"/>
              <a:buChar char="•"/>
              <a:defRPr/>
            </a:lvl3pPr>
            <a:lvl4pPr indent="-36576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160"/>
              <a:buChar char="•"/>
              <a:defRPr/>
            </a:lvl4pPr>
            <a:lvl5pPr indent="-2286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6"/>
          <p:cNvSpPr txBox="1"/>
          <p:nvPr>
            <p:ph idx="11" type="ftr"/>
          </p:nvPr>
        </p:nvSpPr>
        <p:spPr>
          <a:xfrm>
            <a:off x="698426" y="6391931"/>
            <a:ext cx="6120000" cy="183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6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 sz="90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_2images">
  <p:cSld name="Title_2images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7"/>
          <p:cNvSpPr txBox="1"/>
          <p:nvPr>
            <p:ph type="title"/>
          </p:nvPr>
        </p:nvSpPr>
        <p:spPr>
          <a:xfrm>
            <a:off x="447675" y="352423"/>
            <a:ext cx="5562599" cy="84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0000" lIns="108000" spcFirstLastPara="1" rIns="72000" wrap="square" tIns="1260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7"/>
          <p:cNvSpPr/>
          <p:nvPr>
            <p:ph idx="2" type="pic"/>
          </p:nvPr>
        </p:nvSpPr>
        <p:spPr>
          <a:xfrm>
            <a:off x="6075363" y="352423"/>
            <a:ext cx="1267200" cy="844550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7"/>
          <p:cNvSpPr/>
          <p:nvPr>
            <p:ph idx="3" type="pic"/>
          </p:nvPr>
        </p:nvSpPr>
        <p:spPr>
          <a:xfrm>
            <a:off x="7418388" y="352423"/>
            <a:ext cx="1267200" cy="844550"/>
          </a:xfrm>
          <a:prstGeom prst="rect">
            <a:avLst/>
          </a:prstGeom>
          <a:noFill/>
          <a:ln>
            <a:noFill/>
          </a:ln>
        </p:spPr>
      </p:sp>
      <p:sp>
        <p:nvSpPr>
          <p:cNvPr id="112" name="Google Shape;112;p27"/>
          <p:cNvSpPr txBox="1"/>
          <p:nvPr/>
        </p:nvSpPr>
        <p:spPr>
          <a:xfrm>
            <a:off x="9214420" y="332656"/>
            <a:ext cx="1115574" cy="31393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REPLACE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 IMAGE: </a:t>
            </a: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Click on</a:t>
            </a: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image and delete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then click on the photo icon.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Select your photo and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insert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Resize photo if needed by cropping and sliding it 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27"/>
          <p:cNvSpPr txBox="1"/>
          <p:nvPr>
            <p:ph idx="1" type="body"/>
          </p:nvPr>
        </p:nvSpPr>
        <p:spPr>
          <a:xfrm>
            <a:off x="450850" y="1288157"/>
            <a:ext cx="8245475" cy="9978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160"/>
              <a:buNone/>
              <a:defRPr/>
            </a:lvl1pPr>
            <a:lvl2pPr indent="-36576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160"/>
              <a:buChar char="■"/>
              <a:defRPr/>
            </a:lvl2pPr>
            <a:lvl3pPr indent="-33528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680"/>
              <a:buFont typeface="Arial"/>
              <a:buChar char="•"/>
              <a:defRPr/>
            </a:lvl3pPr>
            <a:lvl4pPr indent="-36576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160"/>
              <a:buChar char="•"/>
              <a:defRPr/>
            </a:lvl4pPr>
            <a:lvl5pPr indent="-2286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7"/>
          <p:cNvSpPr txBox="1"/>
          <p:nvPr>
            <p:ph idx="11" type="ftr"/>
          </p:nvPr>
        </p:nvSpPr>
        <p:spPr>
          <a:xfrm>
            <a:off x="698426" y="6370034"/>
            <a:ext cx="6120000" cy="183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27"/>
          <p:cNvSpPr txBox="1"/>
          <p:nvPr>
            <p:ph idx="12" type="sldNum"/>
          </p:nvPr>
        </p:nvSpPr>
        <p:spPr>
          <a:xfrm>
            <a:off x="435291" y="6365983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 sz="90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_2images_grey_area">
  <p:cSld name="Title_2images_grey_area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8"/>
          <p:cNvSpPr txBox="1"/>
          <p:nvPr>
            <p:ph type="title"/>
          </p:nvPr>
        </p:nvSpPr>
        <p:spPr>
          <a:xfrm>
            <a:off x="447675" y="352423"/>
            <a:ext cx="5562599" cy="84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0000" lIns="108000" spcFirstLastPara="1" rIns="72000" wrap="square" tIns="1260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28"/>
          <p:cNvSpPr/>
          <p:nvPr/>
        </p:nvSpPr>
        <p:spPr>
          <a:xfrm>
            <a:off x="450850" y="1268759"/>
            <a:ext cx="8245475" cy="4891211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8"/>
          <p:cNvSpPr/>
          <p:nvPr>
            <p:ph idx="2" type="pic"/>
          </p:nvPr>
        </p:nvSpPr>
        <p:spPr>
          <a:xfrm>
            <a:off x="6075363" y="352423"/>
            <a:ext cx="1267200" cy="844550"/>
          </a:xfrm>
          <a:prstGeom prst="rect">
            <a:avLst/>
          </a:prstGeom>
          <a:noFill/>
          <a:ln>
            <a:noFill/>
          </a:ln>
        </p:spPr>
      </p:sp>
      <p:sp>
        <p:nvSpPr>
          <p:cNvPr id="120" name="Google Shape;120;p28"/>
          <p:cNvSpPr/>
          <p:nvPr>
            <p:ph idx="3" type="pic"/>
          </p:nvPr>
        </p:nvSpPr>
        <p:spPr>
          <a:xfrm>
            <a:off x="7418388" y="352423"/>
            <a:ext cx="1267200" cy="844550"/>
          </a:xfrm>
          <a:prstGeom prst="rect">
            <a:avLst/>
          </a:prstGeom>
          <a:noFill/>
          <a:ln>
            <a:noFill/>
          </a:ln>
        </p:spPr>
      </p:sp>
      <p:sp>
        <p:nvSpPr>
          <p:cNvPr id="121" name="Google Shape;121;p28"/>
          <p:cNvSpPr txBox="1"/>
          <p:nvPr/>
        </p:nvSpPr>
        <p:spPr>
          <a:xfrm>
            <a:off x="9214420" y="332656"/>
            <a:ext cx="1115574" cy="35086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REPLACE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 IMAGE: </a:t>
            </a: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Click on</a:t>
            </a: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image and delete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then click on the photo icon.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Select your photo and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insert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Resize photo if needed by cropping and sliding it 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8"/>
          <p:cNvSpPr txBox="1"/>
          <p:nvPr>
            <p:ph idx="11" type="ftr"/>
          </p:nvPr>
        </p:nvSpPr>
        <p:spPr>
          <a:xfrm>
            <a:off x="698426" y="6356240"/>
            <a:ext cx="6120000" cy="183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8"/>
          <p:cNvSpPr txBox="1"/>
          <p:nvPr>
            <p:ph idx="12" type="sldNum"/>
          </p:nvPr>
        </p:nvSpPr>
        <p:spPr>
          <a:xfrm>
            <a:off x="435291" y="6352189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 sz="9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&amp;text">
  <p:cSld name="Title&amp;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type="title"/>
          </p:nvPr>
        </p:nvSpPr>
        <p:spPr>
          <a:xfrm>
            <a:off x="447675" y="352425"/>
            <a:ext cx="8248650" cy="5505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0000" lIns="108000" spcFirstLastPara="1" rIns="72000" wrap="square" tIns="1260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" type="body"/>
          </p:nvPr>
        </p:nvSpPr>
        <p:spPr>
          <a:xfrm>
            <a:off x="415871" y="990600"/>
            <a:ext cx="8316000" cy="51911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40"/>
              <a:buNone/>
              <a:defRPr>
                <a:solidFill>
                  <a:schemeClr val="dk2"/>
                </a:solidFill>
              </a:defRPr>
            </a:lvl1pPr>
            <a:lvl2pPr indent="-36576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160"/>
              <a:buChar char="■"/>
              <a:defRPr b="0">
                <a:solidFill>
                  <a:schemeClr val="dk2"/>
                </a:solidFill>
              </a:defRPr>
            </a:lvl2pPr>
            <a:lvl3pPr indent="-33528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Arial"/>
              <a:buChar char="•"/>
              <a:defRPr>
                <a:solidFill>
                  <a:schemeClr val="dk1"/>
                </a:solidFill>
              </a:defRPr>
            </a:lvl3pPr>
            <a:lvl4pPr indent="-33528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Arial"/>
              <a:buChar char="•"/>
              <a:defRPr>
                <a:solidFill>
                  <a:schemeClr val="dk1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1" type="ftr"/>
          </p:nvPr>
        </p:nvSpPr>
        <p:spPr>
          <a:xfrm>
            <a:off x="698426" y="6387880"/>
            <a:ext cx="6120000" cy="183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 sz="9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_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4"/>
          <p:cNvSpPr txBox="1"/>
          <p:nvPr>
            <p:ph type="title"/>
          </p:nvPr>
        </p:nvSpPr>
        <p:spPr>
          <a:xfrm>
            <a:off x="447675" y="352425"/>
            <a:ext cx="8248650" cy="5505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0000" lIns="108000" spcFirstLastPara="1" rIns="72000" wrap="square" tIns="1260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4"/>
          <p:cNvSpPr txBox="1"/>
          <p:nvPr>
            <p:ph idx="1" type="body"/>
          </p:nvPr>
        </p:nvSpPr>
        <p:spPr>
          <a:xfrm>
            <a:off x="450850" y="1262261"/>
            <a:ext cx="8245475" cy="46813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160"/>
              <a:buNone/>
              <a:defRPr/>
            </a:lvl1pPr>
            <a:lvl2pPr indent="-36576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160"/>
              <a:buChar char="■"/>
              <a:defRPr/>
            </a:lvl2pPr>
            <a:lvl3pPr indent="-33528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680"/>
              <a:buFont typeface="Arial"/>
              <a:buChar char="•"/>
              <a:defRPr/>
            </a:lvl3pPr>
            <a:lvl4pPr indent="-36576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160"/>
              <a:buChar char="•"/>
              <a:defRPr/>
            </a:lvl4pPr>
            <a:lvl5pPr indent="-2286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1" type="ftr"/>
          </p:nvPr>
        </p:nvSpPr>
        <p:spPr>
          <a:xfrm>
            <a:off x="698426" y="6391931"/>
            <a:ext cx="6120000" cy="183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4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 sz="9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Slide_photo">
  <p:cSld name="TitleSlide_photo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9525"/>
            <a:ext cx="9144000" cy="2679192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Google Shape;33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69869" y="1115221"/>
            <a:ext cx="1977951" cy="847974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15"/>
          <p:cNvSpPr txBox="1"/>
          <p:nvPr>
            <p:ph type="title"/>
          </p:nvPr>
        </p:nvSpPr>
        <p:spPr>
          <a:xfrm>
            <a:off x="423822" y="2613431"/>
            <a:ext cx="8280000" cy="553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>
                <a:solidFill>
                  <a:schemeClr val="dk2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" type="body"/>
          </p:nvPr>
        </p:nvSpPr>
        <p:spPr>
          <a:xfrm>
            <a:off x="447675" y="3716709"/>
            <a:ext cx="8248650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b="0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160"/>
              <a:buNone/>
              <a:def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680"/>
              <a:buFont typeface="Arial"/>
              <a:buNone/>
              <a:def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680"/>
              <a:buFont typeface="Arial"/>
              <a:buNone/>
              <a:def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5"/>
          <p:cNvSpPr txBox="1"/>
          <p:nvPr/>
        </p:nvSpPr>
        <p:spPr>
          <a:xfrm>
            <a:off x="-1298748" y="369218"/>
            <a:ext cx="1197038" cy="38779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REPLACE</a:t>
            </a:r>
            <a:r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IMAGE: 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Right  click &gt; </a:t>
            </a:r>
            <a:r>
              <a:rPr b="0" i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Background layout…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Select </a:t>
            </a:r>
            <a:r>
              <a:rPr b="0" i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Filling with image or texture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Insert from… File</a:t>
            </a:r>
            <a:r>
              <a:rPr b="0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button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Select your picture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Close window</a:t>
            </a:r>
            <a:endParaRPr/>
          </a:p>
        </p:txBody>
      </p:sp>
      <p:sp>
        <p:nvSpPr>
          <p:cNvPr id="37" name="Google Shape;37;p15"/>
          <p:cNvSpPr txBox="1"/>
          <p:nvPr/>
        </p:nvSpPr>
        <p:spPr>
          <a:xfrm>
            <a:off x="-1298748" y="5583907"/>
            <a:ext cx="1197038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 a dark background remove the STOP Hunger color logo</a:t>
            </a:r>
            <a:endParaRPr b="0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5"/>
          <p:cNvSpPr txBox="1"/>
          <p:nvPr>
            <p:ph idx="12" type="sldNum"/>
          </p:nvPr>
        </p:nvSpPr>
        <p:spPr>
          <a:xfrm>
            <a:off x="435291" y="638788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/>
          </a:p>
        </p:txBody>
      </p:sp>
      <p:sp>
        <p:nvSpPr>
          <p:cNvPr id="39" name="Google Shape;39;p15"/>
          <p:cNvSpPr/>
          <p:nvPr/>
        </p:nvSpPr>
        <p:spPr>
          <a:xfrm>
            <a:off x="0" y="6642556"/>
            <a:ext cx="914400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2A295C"/>
                </a:solidFill>
                <a:latin typeface="Arial"/>
                <a:ea typeface="Arial"/>
                <a:cs typeface="Arial"/>
                <a:sym typeface="Arial"/>
              </a:rPr>
              <a:t>Confidential and proprietary to Sodexo. Do not share or post without proper consent.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Slide_bluebackground">
  <p:cSld name="TitleSlide_bluebackground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16"/>
          <p:cNvSpPr txBox="1"/>
          <p:nvPr>
            <p:ph type="title"/>
          </p:nvPr>
        </p:nvSpPr>
        <p:spPr>
          <a:xfrm>
            <a:off x="423822" y="2613431"/>
            <a:ext cx="8280000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>
                <a:solidFill>
                  <a:schemeClr val="lt1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6"/>
          <p:cNvSpPr txBox="1"/>
          <p:nvPr>
            <p:ph idx="1" type="body"/>
          </p:nvPr>
        </p:nvSpPr>
        <p:spPr>
          <a:xfrm>
            <a:off x="447675" y="3719650"/>
            <a:ext cx="8248650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b="0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160"/>
              <a:buNone/>
              <a:def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680"/>
              <a:buFont typeface="Arial"/>
              <a:buNone/>
              <a:def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680"/>
              <a:buFont typeface="Arial"/>
              <a:buNone/>
              <a:def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4" name="Google Shape;4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69869" y="1115221"/>
            <a:ext cx="1977951" cy="847974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16"/>
          <p:cNvSpPr/>
          <p:nvPr/>
        </p:nvSpPr>
        <p:spPr>
          <a:xfrm>
            <a:off x="0" y="6642556"/>
            <a:ext cx="914400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Confidential and proprietary to Sodexo. Do not share or post without proper consent.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mmary">
  <p:cSld name="Summar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7"/>
          <p:cNvSpPr txBox="1"/>
          <p:nvPr>
            <p:ph idx="1" type="body"/>
          </p:nvPr>
        </p:nvSpPr>
        <p:spPr>
          <a:xfrm>
            <a:off x="3347863" y="954156"/>
            <a:ext cx="5348461" cy="5202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2A29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72000" spcFirstLastPara="1" rIns="0" wrap="square" tIns="0">
            <a:noAutofit/>
          </a:bodyPr>
          <a:lstStyle>
            <a:lvl1pPr indent="-381000" lvl="0" marL="457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AutoNum type="arabicPeriod"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Arial"/>
              <a:buNone/>
              <a:defRPr/>
            </a:lvl2pPr>
            <a:lvl3pPr indent="-33528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AutoNum type="arabicPeriod"/>
              <a:defRPr/>
            </a:lvl3pPr>
            <a:lvl4pPr indent="-33528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AutoNum type="arabicPeriod"/>
              <a:defRPr/>
            </a:lvl4pPr>
            <a:lvl5pPr indent="-3302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AutoNum type="arabicPeriod"/>
              <a:defRPr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type="title"/>
          </p:nvPr>
        </p:nvSpPr>
        <p:spPr>
          <a:xfrm>
            <a:off x="447675" y="352425"/>
            <a:ext cx="8248650" cy="5505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0000" lIns="108000" spcFirstLastPara="1" rIns="72000" wrap="square" tIns="1260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7"/>
          <p:cNvSpPr/>
          <p:nvPr>
            <p:ph idx="2" type="pic"/>
          </p:nvPr>
        </p:nvSpPr>
        <p:spPr>
          <a:xfrm>
            <a:off x="447674" y="954156"/>
            <a:ext cx="2828926" cy="52020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17"/>
          <p:cNvSpPr txBox="1"/>
          <p:nvPr/>
        </p:nvSpPr>
        <p:spPr>
          <a:xfrm>
            <a:off x="-1188640" y="1872114"/>
            <a:ext cx="1115574" cy="35086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REPLACE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 IMAGE: </a:t>
            </a: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Click on</a:t>
            </a: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image and delete 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then click on the photo icon.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Select your photo and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insert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Resize photo if needed by cropping and sliding it 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7"/>
          <p:cNvSpPr txBox="1"/>
          <p:nvPr>
            <p:ph idx="11" type="ftr"/>
          </p:nvPr>
        </p:nvSpPr>
        <p:spPr>
          <a:xfrm>
            <a:off x="698426" y="6387880"/>
            <a:ext cx="6120000" cy="183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 sz="9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hapter_header3">
  <p:cSld name="Chapter_header3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8"/>
          <p:cNvSpPr txBox="1"/>
          <p:nvPr>
            <p:ph idx="1" type="body"/>
          </p:nvPr>
        </p:nvSpPr>
        <p:spPr>
          <a:xfrm>
            <a:off x="2057400" y="368471"/>
            <a:ext cx="6638924" cy="580372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0" lIns="72000" spcFirstLastPara="1" rIns="0" wrap="square" tIns="0">
            <a:noAutofit/>
          </a:bodyPr>
          <a:lstStyle>
            <a:lvl1pPr indent="-381000" lvl="0" marL="457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AutoNum type="arabicPeriod"/>
              <a:defRPr sz="2400"/>
            </a:lvl1pPr>
            <a:lvl2pPr indent="-342900" lvl="1" marL="9144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AutoNum type="alphaLcPeriod"/>
              <a:defRPr b="0"/>
            </a:lvl2pPr>
            <a:lvl3pPr indent="-33528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AutoNum type="arabicPeriod"/>
              <a:defRPr/>
            </a:lvl3pPr>
            <a:lvl4pPr indent="-33528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AutoNum type="arabicPeriod"/>
              <a:defRPr/>
            </a:lvl4pPr>
            <a:lvl5pPr indent="-3302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AutoNum type="arabicPeriod"/>
              <a:defRPr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8"/>
          <p:cNvSpPr/>
          <p:nvPr/>
        </p:nvSpPr>
        <p:spPr>
          <a:xfrm>
            <a:off x="450850" y="352425"/>
            <a:ext cx="1530350" cy="5813425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2A29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0" spcFirstLastPara="1" rIns="720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>
                <a:solidFill>
                  <a:srgbClr val="2A295C"/>
                </a:solidFill>
                <a:latin typeface="Arial"/>
                <a:ea typeface="Arial"/>
                <a:cs typeface="Arial"/>
                <a:sym typeface="Arial"/>
              </a:rPr>
              <a:t>AGENDA</a:t>
            </a:r>
            <a:endParaRPr/>
          </a:p>
        </p:txBody>
      </p:sp>
      <p:sp>
        <p:nvSpPr>
          <p:cNvPr id="56" name="Google Shape;56;p18"/>
          <p:cNvSpPr txBox="1"/>
          <p:nvPr>
            <p:ph idx="11" type="ftr"/>
          </p:nvPr>
        </p:nvSpPr>
        <p:spPr>
          <a:xfrm>
            <a:off x="698426" y="6400800"/>
            <a:ext cx="6120000" cy="183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8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 sz="9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hapter_header3">
  <p:cSld name="1_Chapter_header3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/>
          <p:nvPr>
            <p:ph idx="1" type="body"/>
          </p:nvPr>
        </p:nvSpPr>
        <p:spPr>
          <a:xfrm>
            <a:off x="2057400" y="304800"/>
            <a:ext cx="6638924" cy="5803729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2A29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72000" spcFirstLastPara="1" rIns="0" wrap="square" tIns="0">
            <a:noAutofit/>
          </a:bodyPr>
          <a:lstStyle>
            <a:lvl1pPr indent="-381000" lvl="0" marL="457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AutoNum type="arabicPeriod"/>
              <a:defRPr sz="2400"/>
            </a:lvl1pPr>
            <a:lvl2pPr indent="-342900" lvl="1" marL="9144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AutoNum type="alphaLcPeriod"/>
              <a:defRPr b="0"/>
            </a:lvl2pPr>
            <a:lvl3pPr indent="-33528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AutoNum type="arabicPeriod"/>
              <a:defRPr/>
            </a:lvl3pPr>
            <a:lvl4pPr indent="-33528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AutoNum type="arabicPeriod"/>
              <a:defRPr/>
            </a:lvl4pPr>
            <a:lvl5pPr indent="-3302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AutoNum type="arabicPeriod"/>
              <a:defRPr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/>
          <p:nvPr/>
        </p:nvSpPr>
        <p:spPr>
          <a:xfrm>
            <a:off x="450849" y="304800"/>
            <a:ext cx="1530351" cy="5813425"/>
          </a:xfrm>
          <a:prstGeom prst="rect">
            <a:avLst/>
          </a:prstGeom>
          <a:solidFill>
            <a:srgbClr val="D3D0C9"/>
          </a:solidFill>
          <a:ln cap="flat" cmpd="sng" w="9525">
            <a:solidFill>
              <a:srgbClr val="2A29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0" spcFirstLastPara="1" rIns="720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>
                <a:solidFill>
                  <a:srgbClr val="2A295C"/>
                </a:solidFill>
                <a:latin typeface="Arial"/>
                <a:ea typeface="Arial"/>
                <a:cs typeface="Arial"/>
                <a:sym typeface="Arial"/>
              </a:rPr>
              <a:t>AGENDA</a:t>
            </a:r>
            <a:endParaRPr/>
          </a:p>
        </p:txBody>
      </p:sp>
      <p:sp>
        <p:nvSpPr>
          <p:cNvPr id="61" name="Google Shape;61;p19"/>
          <p:cNvSpPr txBox="1"/>
          <p:nvPr>
            <p:ph idx="11" type="ftr"/>
          </p:nvPr>
        </p:nvSpPr>
        <p:spPr>
          <a:xfrm>
            <a:off x="698426" y="6387880"/>
            <a:ext cx="6120000" cy="183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9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 sz="9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hapter_header2">
  <p:cSld name="Chapter_header2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0"/>
          <p:cNvSpPr/>
          <p:nvPr>
            <p:ph idx="2" type="pic"/>
          </p:nvPr>
        </p:nvSpPr>
        <p:spPr>
          <a:xfrm>
            <a:off x="447673" y="954156"/>
            <a:ext cx="8248652" cy="2186812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20"/>
          <p:cNvSpPr txBox="1"/>
          <p:nvPr>
            <p:ph idx="1" type="body"/>
          </p:nvPr>
        </p:nvSpPr>
        <p:spPr>
          <a:xfrm>
            <a:off x="450851" y="3212977"/>
            <a:ext cx="8245474" cy="2943178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2A29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108000" spcFirstLastPara="1" rIns="0" wrap="square" tIns="1080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b="1" sz="4000">
                <a:solidFill>
                  <a:srgbClr val="2A295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AutoNum type="alphaLcPeriod"/>
              <a:defRPr b="0"/>
            </a:lvl2pPr>
            <a:lvl3pPr indent="-33528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AutoNum type="arabicPeriod"/>
              <a:defRPr/>
            </a:lvl3pPr>
            <a:lvl4pPr indent="-33528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AutoNum type="arabicPeriod"/>
              <a:defRPr/>
            </a:lvl4pPr>
            <a:lvl5pPr indent="-3302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AutoNum type="arabicPeriod"/>
              <a:defRPr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type="title"/>
          </p:nvPr>
        </p:nvSpPr>
        <p:spPr>
          <a:xfrm>
            <a:off x="447675" y="352425"/>
            <a:ext cx="8248650" cy="5505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0000" lIns="108000" spcFirstLastPara="1" rIns="72000" wrap="square" tIns="1260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 txBox="1"/>
          <p:nvPr/>
        </p:nvSpPr>
        <p:spPr>
          <a:xfrm>
            <a:off x="-1188640" y="1872114"/>
            <a:ext cx="1115574" cy="35086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REPLACE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 IMAGE: </a:t>
            </a: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Click on</a:t>
            </a: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image and delete 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then click on the photo icon.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Select your photo and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insert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Resize photo if needed by cropping and sliding it 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0"/>
          <p:cNvSpPr txBox="1"/>
          <p:nvPr>
            <p:ph idx="11" type="ftr"/>
          </p:nvPr>
        </p:nvSpPr>
        <p:spPr>
          <a:xfrm>
            <a:off x="698426" y="6387880"/>
            <a:ext cx="6120000" cy="183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0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 sz="9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1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type="title"/>
          </p:nvPr>
        </p:nvSpPr>
        <p:spPr>
          <a:xfrm>
            <a:off x="447675" y="352425"/>
            <a:ext cx="8248650" cy="5505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08000" lIns="108000" spcFirstLastPara="1" rIns="72000" wrap="square" tIns="108000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1"/>
          <p:cNvSpPr txBox="1"/>
          <p:nvPr>
            <p:ph idx="1" type="body"/>
          </p:nvPr>
        </p:nvSpPr>
        <p:spPr>
          <a:xfrm>
            <a:off x="415870" y="1572694"/>
            <a:ext cx="8316000" cy="45868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40"/>
              <a:buFont typeface="Arial"/>
              <a:buNone/>
              <a:defRPr b="1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65760" lvl="1" marL="9144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Arial"/>
              <a:buChar char="■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5280" lvl="2" marL="13716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5280" lvl="3" marL="1828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cxnSp>
        <p:nvCxnSpPr>
          <p:cNvPr id="12" name="Google Shape;12;p11"/>
          <p:cNvCxnSpPr/>
          <p:nvPr/>
        </p:nvCxnSpPr>
        <p:spPr>
          <a:xfrm rot="10800000">
            <a:off x="447675" y="6227787"/>
            <a:ext cx="8248651" cy="0"/>
          </a:xfrm>
          <a:prstGeom prst="straightConnector1">
            <a:avLst/>
          </a:prstGeom>
          <a:solidFill>
            <a:schemeClr val="accent1"/>
          </a:solidFill>
          <a:ln cap="flat" cmpd="sng" w="508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" name="Google Shape;13;p11"/>
          <p:cNvCxnSpPr/>
          <p:nvPr/>
        </p:nvCxnSpPr>
        <p:spPr>
          <a:xfrm rot="10800000">
            <a:off x="447675" y="6227787"/>
            <a:ext cx="8248651" cy="0"/>
          </a:xfrm>
          <a:prstGeom prst="straightConnector1">
            <a:avLst/>
          </a:prstGeom>
          <a:solidFill>
            <a:schemeClr val="accent1"/>
          </a:solidFill>
          <a:ln cap="flat" cmpd="sng" w="508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435291" y="638788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 sz="1400">
              <a:solidFill>
                <a:srgbClr val="000000"/>
              </a:solidFill>
            </a:endParaRPr>
          </a:p>
        </p:txBody>
      </p:sp>
      <p:sp>
        <p:nvSpPr>
          <p:cNvPr id="15" name="Google Shape;15;p11"/>
          <p:cNvSpPr txBox="1"/>
          <p:nvPr>
            <p:ph idx="11" type="ftr"/>
          </p:nvPr>
        </p:nvSpPr>
        <p:spPr>
          <a:xfrm>
            <a:off x="698426" y="6387880"/>
            <a:ext cx="6120000" cy="183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vmlDrawing" Target="../drawings/vmlDrawing1.vml"/><Relationship Id="rId4" Type="http://schemas.openxmlformats.org/officeDocument/2006/relationships/oleObject" Target="../embeddings/oleObject1.bin"/><Relationship Id="rId5" Type="http://schemas.openxmlformats.org/officeDocument/2006/relationships/oleObject" Target="../embeddings/oleObject1.bin"/><Relationship Id="rId6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"/>
          <p:cNvSpPr txBox="1"/>
          <p:nvPr>
            <p:ph idx="1" type="body"/>
          </p:nvPr>
        </p:nvSpPr>
        <p:spPr>
          <a:xfrm>
            <a:off x="3419475" y="352425"/>
            <a:ext cx="5276849" cy="580373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0" lIns="7200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/>
              <a:t>Guide to WC Claims</a:t>
            </a:r>
            <a:endParaRPr/>
          </a:p>
        </p:txBody>
      </p:sp>
      <p:sp>
        <p:nvSpPr>
          <p:cNvPr id="129" name="Google Shape;129;p1"/>
          <p:cNvSpPr txBox="1"/>
          <p:nvPr>
            <p:ph idx="2" type="body"/>
          </p:nvPr>
        </p:nvSpPr>
        <p:spPr>
          <a:xfrm>
            <a:off x="442912" y="352425"/>
            <a:ext cx="2904952" cy="580373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320"/>
              <a:buNone/>
            </a:pPr>
            <a:r>
              <a:t/>
            </a:r>
            <a:endParaRPr/>
          </a:p>
        </p:txBody>
      </p:sp>
      <p:sp>
        <p:nvSpPr>
          <p:cNvPr id="130" name="Google Shape;130;p1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10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/>
          </a:p>
        </p:txBody>
      </p:sp>
      <p:graphicFrame>
        <p:nvGraphicFramePr>
          <p:cNvPr id="329" name="Google Shape;329;p10"/>
          <p:cNvGraphicFramePr/>
          <p:nvPr/>
        </p:nvGraphicFramePr>
        <p:xfrm>
          <a:off x="2057400" y="174511"/>
          <a:ext cx="5029199" cy="6508973"/>
        </p:xfrm>
        <a:graphic>
          <a:graphicData uri="http://schemas.openxmlformats.org/presentationml/2006/ole">
            <mc:AlternateContent>
              <mc:Choice Requires="v">
                <p:oleObj r:id="rId4" imgH="6508973" imgW="5029199" progId="AcroExch.Document.DC" spid="_x0000_s1">
                  <p:embed/>
                </p:oleObj>
              </mc:Choice>
              <mc:Fallback>
                <p:oleObj r:id="rId5" imgH="6508973" imgW="5029199" progId="AcroExch.Document.DC">
                  <p:embed/>
                  <p:pic>
                    <p:nvPicPr>
                      <p:cNvPr id="329" name="Google Shape;329;p10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2057400" y="174511"/>
                        <a:ext cx="5029199" cy="65089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"/>
          <p:cNvSpPr txBox="1"/>
          <p:nvPr>
            <p:ph type="title"/>
          </p:nvPr>
        </p:nvSpPr>
        <p:spPr>
          <a:xfrm>
            <a:off x="447675" y="352425"/>
            <a:ext cx="8248650" cy="6059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0000" lIns="108000" spcFirstLastPara="1" rIns="72000" wrap="square" tIns="1260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/>
              <a:t>Key Principles to Managing WC Claims</a:t>
            </a:r>
            <a:endParaRPr/>
          </a:p>
        </p:txBody>
      </p:sp>
      <p:sp>
        <p:nvSpPr>
          <p:cNvPr id="136" name="Google Shape;136;p2"/>
          <p:cNvSpPr txBox="1"/>
          <p:nvPr>
            <p:ph idx="1" type="body"/>
          </p:nvPr>
        </p:nvSpPr>
        <p:spPr>
          <a:xfrm>
            <a:off x="415871" y="990600"/>
            <a:ext cx="8316000" cy="51911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2954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60"/>
              <a:buFont typeface="Arial"/>
              <a:buNone/>
            </a:pPr>
            <a:r>
              <a:t/>
            </a: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360"/>
              <a:buFont typeface="Arial"/>
              <a:buChar char="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Prompt Claims Reporting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360"/>
              <a:buFont typeface="Arial"/>
              <a:buChar char="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Priority Care 365 (PC365)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360"/>
              <a:buFont typeface="Arial"/>
              <a:buChar char="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Directing Medical Care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360"/>
              <a:buFont typeface="Arial"/>
              <a:buChar char="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Maintaining Contact with the Injured Employee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360"/>
              <a:buFont typeface="Arial"/>
              <a:buChar char="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Returning the Employee to Work ASAP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360"/>
              <a:buFont typeface="Arial"/>
              <a:buChar char="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Ongoing Communication with the GB Adjuster/Carole</a:t>
            </a:r>
            <a:endParaRPr/>
          </a:p>
        </p:txBody>
      </p:sp>
      <p:sp>
        <p:nvSpPr>
          <p:cNvPr id="137" name="Google Shape;137;p2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"/>
          <p:cNvSpPr txBox="1"/>
          <p:nvPr>
            <p:ph type="title"/>
          </p:nvPr>
        </p:nvSpPr>
        <p:spPr>
          <a:xfrm>
            <a:off x="447675" y="352425"/>
            <a:ext cx="8248650" cy="6059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0000" lIns="108000" spcFirstLastPara="1" rIns="72000" wrap="square" tIns="1260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/>
              <a:t>Key Principles to Managing WC Claims</a:t>
            </a:r>
            <a:endParaRPr/>
          </a:p>
        </p:txBody>
      </p:sp>
      <p:sp>
        <p:nvSpPr>
          <p:cNvPr id="143" name="Google Shape;143;p3"/>
          <p:cNvSpPr txBox="1"/>
          <p:nvPr>
            <p:ph idx="1" type="body"/>
          </p:nvPr>
        </p:nvSpPr>
        <p:spPr>
          <a:xfrm>
            <a:off x="415871" y="990600"/>
            <a:ext cx="8316000" cy="51911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6002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80"/>
              <a:buFont typeface="Arial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88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Prompt Claims Reporting</a:t>
            </a:r>
            <a:endParaRPr/>
          </a:p>
          <a:p>
            <a:pPr indent="-342900" lvl="1" marL="9715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Report the Injury ASAP (Same Day)</a:t>
            </a:r>
            <a:endParaRPr/>
          </a:p>
          <a:p>
            <a:pPr indent="-342900" lvl="1" marL="9715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Complete the First Report of Injury/Injury Investigation Form</a:t>
            </a:r>
            <a:endParaRPr/>
          </a:p>
          <a:p>
            <a:pPr indent="-342900" lvl="1" marL="9715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Report the Claim by Phone (888-872-5676)</a:t>
            </a:r>
            <a:endParaRPr/>
          </a:p>
          <a:p>
            <a:pPr indent="-342900" lvl="1" marL="9715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Why is this Important?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Reduces lost time from work and disability payments 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Reduces medical costs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Reduces litigation costs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Avoids potential state fines</a:t>
            </a:r>
            <a:endParaRPr/>
          </a:p>
          <a:p>
            <a:pPr indent="-1905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1905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1905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160019" lvl="1" marL="9715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880"/>
              <a:buFont typeface="Arial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1" marL="6286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880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3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"/>
          <p:cNvSpPr txBox="1"/>
          <p:nvPr>
            <p:ph type="title"/>
          </p:nvPr>
        </p:nvSpPr>
        <p:spPr>
          <a:xfrm>
            <a:off x="447675" y="352425"/>
            <a:ext cx="8248650" cy="6059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0000" lIns="108000" spcFirstLastPara="1" rIns="72000" wrap="square" tIns="1260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/>
              <a:t>Key Principles to Managing WC Claims</a:t>
            </a:r>
            <a:endParaRPr/>
          </a:p>
        </p:txBody>
      </p:sp>
      <p:sp>
        <p:nvSpPr>
          <p:cNvPr id="150" name="Google Shape;150;p4"/>
          <p:cNvSpPr txBox="1"/>
          <p:nvPr>
            <p:ph idx="1" type="body"/>
          </p:nvPr>
        </p:nvSpPr>
        <p:spPr>
          <a:xfrm>
            <a:off x="415871" y="838201"/>
            <a:ext cx="8316000" cy="53435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6002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80"/>
              <a:buFont typeface="Arial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88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Priority Care 365 (PC365)</a:t>
            </a:r>
            <a:endParaRPr/>
          </a:p>
          <a:p>
            <a:pPr indent="-342900" lvl="1" marL="9715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What is PC365?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Injured employee speaks with a Registered Nurse for injury and treatment alternatives at the time of injury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Bilingual nurses are available for special language needs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Recommendation of Care: Medical care or Self-care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Available 24 hours a day, 7 days a week, 365 days a year</a:t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342900" lvl="1" marL="9715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What are the Benefits?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Communicates feeling of Care, Concern &amp; Interest to the employee from Centerplate/Sodexo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Reduction in injury claim frequency by identifying self-care injuries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Improves success of medical direction and can assist in avoiding costly </a:t>
            </a:r>
            <a:b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Emergency Room visits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Improves injury communication with Gallagher Bassett (GB) Claim offices</a:t>
            </a:r>
            <a:endParaRPr/>
          </a:p>
          <a:p>
            <a:pPr indent="0" lvl="2" marL="8969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None/>
            </a:pPr>
            <a:r>
              <a:rPr lang="en-US" sz="1600"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1905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1905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1905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160019" lvl="1" marL="9715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880"/>
              <a:buFont typeface="Arial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1" marL="6286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880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4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"/>
          <p:cNvSpPr txBox="1"/>
          <p:nvPr>
            <p:ph type="title"/>
          </p:nvPr>
        </p:nvSpPr>
        <p:spPr>
          <a:xfrm>
            <a:off x="447675" y="352425"/>
            <a:ext cx="8248650" cy="6059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0000" lIns="108000" spcFirstLastPara="1" rIns="72000" wrap="square" tIns="1260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/>
              <a:t>Key Principles to Managing WC Claims</a:t>
            </a:r>
            <a:endParaRPr/>
          </a:p>
        </p:txBody>
      </p:sp>
      <p:sp>
        <p:nvSpPr>
          <p:cNvPr id="157" name="Google Shape;157;p5"/>
          <p:cNvSpPr txBox="1"/>
          <p:nvPr>
            <p:ph idx="1" type="body"/>
          </p:nvPr>
        </p:nvSpPr>
        <p:spPr>
          <a:xfrm>
            <a:off x="415871" y="990600"/>
            <a:ext cx="8316000" cy="51911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6002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80"/>
              <a:buFont typeface="Arial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88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Directing Medical Care</a:t>
            </a:r>
            <a:endParaRPr/>
          </a:p>
          <a:p>
            <a:pPr indent="-342900" lvl="1" marL="9715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What it Means?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 a non-emergency, in some States, an injured employee can be directed to a physician of employer’s choice.</a:t>
            </a:r>
            <a:endParaRPr/>
          </a:p>
          <a:p>
            <a:pPr indent="-342900" lvl="1" marL="9715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Why is this Important?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Some medical providers are more familiar with Workers Compensation than others.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Some medical providers are more familiar with RTW program and are more likely to release employees back to work faster.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By directing medical care where we can, we can have a significant impact on reducing overall claim costs.</a:t>
            </a:r>
            <a:endParaRPr/>
          </a:p>
          <a:p>
            <a:pPr indent="-22098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None/>
            </a:pPr>
            <a:r>
              <a:t/>
            </a:r>
            <a:endParaRPr sz="16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1905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1905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0" lvl="1" marL="6286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880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1" marL="6286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880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5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6"/>
          <p:cNvSpPr txBox="1"/>
          <p:nvPr>
            <p:ph type="title"/>
          </p:nvPr>
        </p:nvSpPr>
        <p:spPr>
          <a:xfrm>
            <a:off x="447675" y="352425"/>
            <a:ext cx="8248650" cy="6059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0000" lIns="108000" spcFirstLastPara="1" rIns="72000" wrap="square" tIns="1260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/>
              <a:t>WC Medical Control – By State</a:t>
            </a:r>
            <a:endParaRPr/>
          </a:p>
        </p:txBody>
      </p:sp>
      <p:sp>
        <p:nvSpPr>
          <p:cNvPr id="164" name="Google Shape;164;p6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/>
          </a:p>
        </p:txBody>
      </p:sp>
      <p:sp>
        <p:nvSpPr>
          <p:cNvPr id="165" name="Google Shape;165;p6"/>
          <p:cNvSpPr/>
          <p:nvPr/>
        </p:nvSpPr>
        <p:spPr>
          <a:xfrm>
            <a:off x="5880100" y="3876675"/>
            <a:ext cx="539750" cy="876300"/>
          </a:xfrm>
          <a:custGeom>
            <a:rect b="b" l="l" r="r" t="t"/>
            <a:pathLst>
              <a:path extrusionOk="0" h="1104" w="679">
                <a:moveTo>
                  <a:pt x="0" y="41"/>
                </a:moveTo>
                <a:lnTo>
                  <a:pt x="17" y="61"/>
                </a:lnTo>
                <a:lnTo>
                  <a:pt x="0" y="742"/>
                </a:lnTo>
                <a:lnTo>
                  <a:pt x="42" y="1072"/>
                </a:lnTo>
                <a:lnTo>
                  <a:pt x="90" y="1084"/>
                </a:lnTo>
                <a:lnTo>
                  <a:pt x="109" y="981"/>
                </a:lnTo>
                <a:lnTo>
                  <a:pt x="126" y="1007"/>
                </a:lnTo>
                <a:lnTo>
                  <a:pt x="130" y="1058"/>
                </a:lnTo>
                <a:lnTo>
                  <a:pt x="158" y="1081"/>
                </a:lnTo>
                <a:lnTo>
                  <a:pt x="118" y="1104"/>
                </a:lnTo>
                <a:lnTo>
                  <a:pt x="214" y="1079"/>
                </a:lnTo>
                <a:lnTo>
                  <a:pt x="232" y="1048"/>
                </a:lnTo>
                <a:lnTo>
                  <a:pt x="217" y="1030"/>
                </a:lnTo>
                <a:lnTo>
                  <a:pt x="227" y="1003"/>
                </a:lnTo>
                <a:lnTo>
                  <a:pt x="179" y="959"/>
                </a:lnTo>
                <a:lnTo>
                  <a:pt x="183" y="926"/>
                </a:lnTo>
                <a:lnTo>
                  <a:pt x="679" y="881"/>
                </a:lnTo>
                <a:lnTo>
                  <a:pt x="636" y="706"/>
                </a:lnTo>
                <a:lnTo>
                  <a:pt x="643" y="643"/>
                </a:lnTo>
                <a:lnTo>
                  <a:pt x="662" y="603"/>
                </a:lnTo>
                <a:lnTo>
                  <a:pt x="646" y="544"/>
                </a:lnTo>
                <a:lnTo>
                  <a:pt x="598" y="467"/>
                </a:lnTo>
                <a:lnTo>
                  <a:pt x="471" y="0"/>
                </a:lnTo>
                <a:lnTo>
                  <a:pt x="0" y="41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6"/>
          <p:cNvSpPr/>
          <p:nvPr/>
        </p:nvSpPr>
        <p:spPr>
          <a:xfrm>
            <a:off x="342900" y="5137150"/>
            <a:ext cx="74613" cy="34925"/>
          </a:xfrm>
          <a:custGeom>
            <a:rect b="b" l="l" r="r" t="t"/>
            <a:pathLst>
              <a:path extrusionOk="0" h="43" w="87">
                <a:moveTo>
                  <a:pt x="0" y="43"/>
                </a:moveTo>
                <a:lnTo>
                  <a:pt x="21" y="22"/>
                </a:lnTo>
                <a:lnTo>
                  <a:pt x="82" y="0"/>
                </a:lnTo>
                <a:lnTo>
                  <a:pt x="87" y="8"/>
                </a:lnTo>
                <a:lnTo>
                  <a:pt x="0" y="43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6"/>
          <p:cNvSpPr/>
          <p:nvPr/>
        </p:nvSpPr>
        <p:spPr>
          <a:xfrm>
            <a:off x="414338" y="5121275"/>
            <a:ext cx="74612" cy="28575"/>
          </a:xfrm>
          <a:custGeom>
            <a:rect b="b" l="l" r="r" t="t"/>
            <a:pathLst>
              <a:path extrusionOk="0" h="34" w="50">
                <a:moveTo>
                  <a:pt x="0" y="34"/>
                </a:moveTo>
                <a:lnTo>
                  <a:pt x="10" y="0"/>
                </a:lnTo>
                <a:lnTo>
                  <a:pt x="50" y="7"/>
                </a:lnTo>
                <a:lnTo>
                  <a:pt x="45" y="27"/>
                </a:lnTo>
                <a:lnTo>
                  <a:pt x="0" y="34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6"/>
          <p:cNvSpPr/>
          <p:nvPr/>
        </p:nvSpPr>
        <p:spPr>
          <a:xfrm>
            <a:off x="541338" y="5089525"/>
            <a:ext cx="76200" cy="30162"/>
          </a:xfrm>
          <a:custGeom>
            <a:rect b="b" l="l" r="r" t="t"/>
            <a:pathLst>
              <a:path extrusionOk="0" h="38" w="96">
                <a:moveTo>
                  <a:pt x="0" y="38"/>
                </a:moveTo>
                <a:lnTo>
                  <a:pt x="24" y="0"/>
                </a:lnTo>
                <a:lnTo>
                  <a:pt x="81" y="0"/>
                </a:lnTo>
                <a:lnTo>
                  <a:pt x="96" y="37"/>
                </a:lnTo>
                <a:lnTo>
                  <a:pt x="33" y="24"/>
                </a:lnTo>
                <a:lnTo>
                  <a:pt x="0" y="38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6"/>
          <p:cNvSpPr/>
          <p:nvPr/>
        </p:nvSpPr>
        <p:spPr>
          <a:xfrm>
            <a:off x="611188" y="4000500"/>
            <a:ext cx="1365250" cy="1150937"/>
          </a:xfrm>
          <a:custGeom>
            <a:rect b="b" l="l" r="r" t="t"/>
            <a:pathLst>
              <a:path extrusionOk="0" h="1451" w="1720">
                <a:moveTo>
                  <a:pt x="0" y="1385"/>
                </a:moveTo>
                <a:lnTo>
                  <a:pt x="15" y="1362"/>
                </a:lnTo>
                <a:lnTo>
                  <a:pt x="28" y="1364"/>
                </a:lnTo>
                <a:lnTo>
                  <a:pt x="98" y="1315"/>
                </a:lnTo>
                <a:lnTo>
                  <a:pt x="141" y="1324"/>
                </a:lnTo>
                <a:lnTo>
                  <a:pt x="152" y="1343"/>
                </a:lnTo>
                <a:lnTo>
                  <a:pt x="156" y="1323"/>
                </a:lnTo>
                <a:lnTo>
                  <a:pt x="199" y="1293"/>
                </a:lnTo>
                <a:lnTo>
                  <a:pt x="266" y="1267"/>
                </a:lnTo>
                <a:lnTo>
                  <a:pt x="327" y="1218"/>
                </a:lnTo>
                <a:lnTo>
                  <a:pt x="341" y="1223"/>
                </a:lnTo>
                <a:lnTo>
                  <a:pt x="351" y="1158"/>
                </a:lnTo>
                <a:lnTo>
                  <a:pt x="388" y="1109"/>
                </a:lnTo>
                <a:lnTo>
                  <a:pt x="325" y="1113"/>
                </a:lnTo>
                <a:lnTo>
                  <a:pt x="334" y="1088"/>
                </a:lnTo>
                <a:lnTo>
                  <a:pt x="353" y="1089"/>
                </a:lnTo>
                <a:lnTo>
                  <a:pt x="334" y="1078"/>
                </a:lnTo>
                <a:lnTo>
                  <a:pt x="303" y="1108"/>
                </a:lnTo>
                <a:lnTo>
                  <a:pt x="301" y="1128"/>
                </a:lnTo>
                <a:lnTo>
                  <a:pt x="265" y="1081"/>
                </a:lnTo>
                <a:lnTo>
                  <a:pt x="253" y="1088"/>
                </a:lnTo>
                <a:lnTo>
                  <a:pt x="234" y="1065"/>
                </a:lnTo>
                <a:lnTo>
                  <a:pt x="186" y="1084"/>
                </a:lnTo>
                <a:lnTo>
                  <a:pt x="176" y="1086"/>
                </a:lnTo>
                <a:lnTo>
                  <a:pt x="134" y="1075"/>
                </a:lnTo>
                <a:lnTo>
                  <a:pt x="176" y="1040"/>
                </a:lnTo>
                <a:lnTo>
                  <a:pt x="164" y="1031"/>
                </a:lnTo>
                <a:lnTo>
                  <a:pt x="177" y="1008"/>
                </a:lnTo>
                <a:lnTo>
                  <a:pt x="171" y="937"/>
                </a:lnTo>
                <a:lnTo>
                  <a:pt x="193" y="902"/>
                </a:lnTo>
                <a:lnTo>
                  <a:pt x="157" y="929"/>
                </a:lnTo>
                <a:lnTo>
                  <a:pt x="160" y="950"/>
                </a:lnTo>
                <a:lnTo>
                  <a:pt x="128" y="969"/>
                </a:lnTo>
                <a:lnTo>
                  <a:pt x="88" y="957"/>
                </a:lnTo>
                <a:lnTo>
                  <a:pt x="75" y="900"/>
                </a:lnTo>
                <a:lnTo>
                  <a:pt x="48" y="876"/>
                </a:lnTo>
                <a:lnTo>
                  <a:pt x="49" y="860"/>
                </a:lnTo>
                <a:lnTo>
                  <a:pt x="65" y="860"/>
                </a:lnTo>
                <a:lnTo>
                  <a:pt x="74" y="847"/>
                </a:lnTo>
                <a:lnTo>
                  <a:pt x="86" y="842"/>
                </a:lnTo>
                <a:lnTo>
                  <a:pt x="74" y="841"/>
                </a:lnTo>
                <a:lnTo>
                  <a:pt x="84" y="831"/>
                </a:lnTo>
                <a:lnTo>
                  <a:pt x="67" y="812"/>
                </a:lnTo>
                <a:lnTo>
                  <a:pt x="62" y="821"/>
                </a:lnTo>
                <a:lnTo>
                  <a:pt x="39" y="778"/>
                </a:lnTo>
                <a:lnTo>
                  <a:pt x="53" y="748"/>
                </a:lnTo>
                <a:lnTo>
                  <a:pt x="132" y="696"/>
                </a:lnTo>
                <a:lnTo>
                  <a:pt x="152" y="658"/>
                </a:lnTo>
                <a:lnTo>
                  <a:pt x="170" y="652"/>
                </a:lnTo>
                <a:lnTo>
                  <a:pt x="206" y="674"/>
                </a:lnTo>
                <a:lnTo>
                  <a:pt x="234" y="668"/>
                </a:lnTo>
                <a:lnTo>
                  <a:pt x="248" y="650"/>
                </a:lnTo>
                <a:lnTo>
                  <a:pt x="304" y="658"/>
                </a:lnTo>
                <a:lnTo>
                  <a:pt x="317" y="600"/>
                </a:lnTo>
                <a:lnTo>
                  <a:pt x="301" y="579"/>
                </a:lnTo>
                <a:lnTo>
                  <a:pt x="339" y="558"/>
                </a:lnTo>
                <a:lnTo>
                  <a:pt x="303" y="545"/>
                </a:lnTo>
                <a:lnTo>
                  <a:pt x="254" y="577"/>
                </a:lnTo>
                <a:lnTo>
                  <a:pt x="250" y="547"/>
                </a:lnTo>
                <a:lnTo>
                  <a:pt x="163" y="541"/>
                </a:lnTo>
                <a:lnTo>
                  <a:pt x="125" y="508"/>
                </a:lnTo>
                <a:lnTo>
                  <a:pt x="120" y="450"/>
                </a:lnTo>
                <a:lnTo>
                  <a:pt x="147" y="460"/>
                </a:lnTo>
                <a:lnTo>
                  <a:pt x="87" y="397"/>
                </a:lnTo>
                <a:lnTo>
                  <a:pt x="245" y="364"/>
                </a:lnTo>
                <a:lnTo>
                  <a:pt x="269" y="372"/>
                </a:lnTo>
                <a:lnTo>
                  <a:pt x="248" y="399"/>
                </a:lnTo>
                <a:lnTo>
                  <a:pt x="328" y="439"/>
                </a:lnTo>
                <a:lnTo>
                  <a:pt x="364" y="428"/>
                </a:lnTo>
                <a:lnTo>
                  <a:pt x="361" y="414"/>
                </a:lnTo>
                <a:lnTo>
                  <a:pt x="331" y="405"/>
                </a:lnTo>
                <a:lnTo>
                  <a:pt x="317" y="351"/>
                </a:lnTo>
                <a:lnTo>
                  <a:pt x="338" y="369"/>
                </a:lnTo>
                <a:lnTo>
                  <a:pt x="344" y="399"/>
                </a:lnTo>
                <a:lnTo>
                  <a:pt x="381" y="420"/>
                </a:lnTo>
                <a:lnTo>
                  <a:pt x="416" y="418"/>
                </a:lnTo>
                <a:lnTo>
                  <a:pt x="408" y="396"/>
                </a:lnTo>
                <a:lnTo>
                  <a:pt x="349" y="384"/>
                </a:lnTo>
                <a:lnTo>
                  <a:pt x="360" y="351"/>
                </a:lnTo>
                <a:lnTo>
                  <a:pt x="290" y="325"/>
                </a:lnTo>
                <a:lnTo>
                  <a:pt x="289" y="280"/>
                </a:lnTo>
                <a:lnTo>
                  <a:pt x="269" y="248"/>
                </a:lnTo>
                <a:lnTo>
                  <a:pt x="216" y="188"/>
                </a:lnTo>
                <a:lnTo>
                  <a:pt x="235" y="185"/>
                </a:lnTo>
                <a:lnTo>
                  <a:pt x="259" y="142"/>
                </a:lnTo>
                <a:lnTo>
                  <a:pt x="318" y="161"/>
                </a:lnTo>
                <a:lnTo>
                  <a:pt x="362" y="141"/>
                </a:lnTo>
                <a:lnTo>
                  <a:pt x="429" y="59"/>
                </a:lnTo>
                <a:lnTo>
                  <a:pt x="447" y="73"/>
                </a:lnTo>
                <a:lnTo>
                  <a:pt x="489" y="46"/>
                </a:lnTo>
                <a:lnTo>
                  <a:pt x="490" y="69"/>
                </a:lnTo>
                <a:lnTo>
                  <a:pt x="512" y="62"/>
                </a:lnTo>
                <a:lnTo>
                  <a:pt x="501" y="49"/>
                </a:lnTo>
                <a:lnTo>
                  <a:pt x="561" y="40"/>
                </a:lnTo>
                <a:lnTo>
                  <a:pt x="606" y="0"/>
                </a:lnTo>
                <a:lnTo>
                  <a:pt x="635" y="27"/>
                </a:lnTo>
                <a:lnTo>
                  <a:pt x="626" y="59"/>
                </a:lnTo>
                <a:lnTo>
                  <a:pt x="647" y="62"/>
                </a:lnTo>
                <a:lnTo>
                  <a:pt x="654" y="32"/>
                </a:lnTo>
                <a:lnTo>
                  <a:pt x="682" y="70"/>
                </a:lnTo>
                <a:lnTo>
                  <a:pt x="732" y="70"/>
                </a:lnTo>
                <a:lnTo>
                  <a:pt x="738" y="105"/>
                </a:lnTo>
                <a:lnTo>
                  <a:pt x="826" y="114"/>
                </a:lnTo>
                <a:lnTo>
                  <a:pt x="825" y="132"/>
                </a:lnTo>
                <a:lnTo>
                  <a:pt x="848" y="122"/>
                </a:lnTo>
                <a:lnTo>
                  <a:pt x="871" y="148"/>
                </a:lnTo>
                <a:lnTo>
                  <a:pt x="917" y="142"/>
                </a:lnTo>
                <a:lnTo>
                  <a:pt x="961" y="161"/>
                </a:lnTo>
                <a:lnTo>
                  <a:pt x="1005" y="142"/>
                </a:lnTo>
                <a:lnTo>
                  <a:pt x="1005" y="152"/>
                </a:lnTo>
                <a:lnTo>
                  <a:pt x="1019" y="146"/>
                </a:lnTo>
                <a:lnTo>
                  <a:pt x="1091" y="183"/>
                </a:lnTo>
                <a:lnTo>
                  <a:pt x="1149" y="1024"/>
                </a:lnTo>
                <a:lnTo>
                  <a:pt x="1230" y="1019"/>
                </a:lnTo>
                <a:lnTo>
                  <a:pt x="1229" y="1043"/>
                </a:lnTo>
                <a:lnTo>
                  <a:pt x="1255" y="1065"/>
                </a:lnTo>
                <a:lnTo>
                  <a:pt x="1308" y="1105"/>
                </a:lnTo>
                <a:lnTo>
                  <a:pt x="1316" y="1128"/>
                </a:lnTo>
                <a:lnTo>
                  <a:pt x="1357" y="1102"/>
                </a:lnTo>
                <a:lnTo>
                  <a:pt x="1369" y="1067"/>
                </a:lnTo>
                <a:lnTo>
                  <a:pt x="1393" y="1054"/>
                </a:lnTo>
                <a:lnTo>
                  <a:pt x="1397" y="1049"/>
                </a:lnTo>
                <a:lnTo>
                  <a:pt x="1426" y="1067"/>
                </a:lnTo>
                <a:lnTo>
                  <a:pt x="1423" y="1089"/>
                </a:lnTo>
                <a:lnTo>
                  <a:pt x="1443" y="1091"/>
                </a:lnTo>
                <a:lnTo>
                  <a:pt x="1454" y="1102"/>
                </a:lnTo>
                <a:lnTo>
                  <a:pt x="1461" y="1118"/>
                </a:lnTo>
                <a:lnTo>
                  <a:pt x="1490" y="1130"/>
                </a:lnTo>
                <a:lnTo>
                  <a:pt x="1611" y="1303"/>
                </a:lnTo>
                <a:lnTo>
                  <a:pt x="1651" y="1314"/>
                </a:lnTo>
                <a:lnTo>
                  <a:pt x="1713" y="1337"/>
                </a:lnTo>
                <a:lnTo>
                  <a:pt x="1720" y="1350"/>
                </a:lnTo>
                <a:lnTo>
                  <a:pt x="1703" y="1362"/>
                </a:lnTo>
                <a:lnTo>
                  <a:pt x="1710" y="1391"/>
                </a:lnTo>
                <a:lnTo>
                  <a:pt x="1698" y="1451"/>
                </a:lnTo>
                <a:lnTo>
                  <a:pt x="1691" y="1437"/>
                </a:lnTo>
                <a:lnTo>
                  <a:pt x="1679" y="1447"/>
                </a:lnTo>
                <a:lnTo>
                  <a:pt x="1665" y="1435"/>
                </a:lnTo>
                <a:lnTo>
                  <a:pt x="1684" y="1420"/>
                </a:lnTo>
                <a:lnTo>
                  <a:pt x="1669" y="1397"/>
                </a:lnTo>
                <a:lnTo>
                  <a:pt x="1669" y="1386"/>
                </a:lnTo>
                <a:lnTo>
                  <a:pt x="1651" y="1347"/>
                </a:lnTo>
                <a:lnTo>
                  <a:pt x="1640" y="1347"/>
                </a:lnTo>
                <a:lnTo>
                  <a:pt x="1619" y="1362"/>
                </a:lnTo>
                <a:lnTo>
                  <a:pt x="1615" y="1383"/>
                </a:lnTo>
                <a:lnTo>
                  <a:pt x="1596" y="1387"/>
                </a:lnTo>
                <a:lnTo>
                  <a:pt x="1595" y="1383"/>
                </a:lnTo>
                <a:lnTo>
                  <a:pt x="1608" y="1360"/>
                </a:lnTo>
                <a:lnTo>
                  <a:pt x="1611" y="1337"/>
                </a:lnTo>
                <a:lnTo>
                  <a:pt x="1600" y="1346"/>
                </a:lnTo>
                <a:lnTo>
                  <a:pt x="1595" y="1362"/>
                </a:lnTo>
                <a:lnTo>
                  <a:pt x="1550" y="1336"/>
                </a:lnTo>
                <a:lnTo>
                  <a:pt x="1552" y="1326"/>
                </a:lnTo>
                <a:lnTo>
                  <a:pt x="1575" y="1326"/>
                </a:lnTo>
                <a:lnTo>
                  <a:pt x="1577" y="1309"/>
                </a:lnTo>
                <a:lnTo>
                  <a:pt x="1595" y="1302"/>
                </a:lnTo>
                <a:lnTo>
                  <a:pt x="1592" y="1294"/>
                </a:lnTo>
                <a:lnTo>
                  <a:pt x="1570" y="1297"/>
                </a:lnTo>
                <a:lnTo>
                  <a:pt x="1562" y="1267"/>
                </a:lnTo>
                <a:lnTo>
                  <a:pt x="1517" y="1266"/>
                </a:lnTo>
                <a:lnTo>
                  <a:pt x="1504" y="1231"/>
                </a:lnTo>
                <a:lnTo>
                  <a:pt x="1517" y="1200"/>
                </a:lnTo>
                <a:lnTo>
                  <a:pt x="1502" y="1205"/>
                </a:lnTo>
                <a:lnTo>
                  <a:pt x="1494" y="1185"/>
                </a:lnTo>
                <a:lnTo>
                  <a:pt x="1485" y="1192"/>
                </a:lnTo>
                <a:lnTo>
                  <a:pt x="1477" y="1183"/>
                </a:lnTo>
                <a:lnTo>
                  <a:pt x="1490" y="1156"/>
                </a:lnTo>
                <a:lnTo>
                  <a:pt x="1480" y="1154"/>
                </a:lnTo>
                <a:lnTo>
                  <a:pt x="1476" y="1168"/>
                </a:lnTo>
                <a:lnTo>
                  <a:pt x="1461" y="1174"/>
                </a:lnTo>
                <a:lnTo>
                  <a:pt x="1443" y="1165"/>
                </a:lnTo>
                <a:lnTo>
                  <a:pt x="1439" y="1143"/>
                </a:lnTo>
                <a:lnTo>
                  <a:pt x="1419" y="1113"/>
                </a:lnTo>
                <a:lnTo>
                  <a:pt x="1419" y="1095"/>
                </a:lnTo>
                <a:lnTo>
                  <a:pt x="1411" y="1091"/>
                </a:lnTo>
                <a:lnTo>
                  <a:pt x="1408" y="1071"/>
                </a:lnTo>
                <a:lnTo>
                  <a:pt x="1405" y="1078"/>
                </a:lnTo>
                <a:lnTo>
                  <a:pt x="1414" y="1128"/>
                </a:lnTo>
                <a:lnTo>
                  <a:pt x="1433" y="1165"/>
                </a:lnTo>
                <a:lnTo>
                  <a:pt x="1496" y="1214"/>
                </a:lnTo>
                <a:lnTo>
                  <a:pt x="1496" y="1223"/>
                </a:lnTo>
                <a:lnTo>
                  <a:pt x="1482" y="1221"/>
                </a:lnTo>
                <a:lnTo>
                  <a:pt x="1481" y="1231"/>
                </a:lnTo>
                <a:lnTo>
                  <a:pt x="1490" y="1227"/>
                </a:lnTo>
                <a:lnTo>
                  <a:pt x="1497" y="1263"/>
                </a:lnTo>
                <a:lnTo>
                  <a:pt x="1536" y="1281"/>
                </a:lnTo>
                <a:lnTo>
                  <a:pt x="1559" y="1315"/>
                </a:lnTo>
                <a:lnTo>
                  <a:pt x="1511" y="1325"/>
                </a:lnTo>
                <a:lnTo>
                  <a:pt x="1490" y="1386"/>
                </a:lnTo>
                <a:lnTo>
                  <a:pt x="1476" y="1289"/>
                </a:lnTo>
                <a:lnTo>
                  <a:pt x="1466" y="1279"/>
                </a:lnTo>
                <a:lnTo>
                  <a:pt x="1465" y="1261"/>
                </a:lnTo>
                <a:lnTo>
                  <a:pt x="1473" y="1255"/>
                </a:lnTo>
                <a:lnTo>
                  <a:pt x="1434" y="1180"/>
                </a:lnTo>
                <a:lnTo>
                  <a:pt x="1421" y="1178"/>
                </a:lnTo>
                <a:lnTo>
                  <a:pt x="1413" y="1165"/>
                </a:lnTo>
                <a:lnTo>
                  <a:pt x="1398" y="1167"/>
                </a:lnTo>
                <a:lnTo>
                  <a:pt x="1392" y="1159"/>
                </a:lnTo>
                <a:lnTo>
                  <a:pt x="1383" y="1119"/>
                </a:lnTo>
                <a:lnTo>
                  <a:pt x="1376" y="1136"/>
                </a:lnTo>
                <a:lnTo>
                  <a:pt x="1344" y="1125"/>
                </a:lnTo>
                <a:lnTo>
                  <a:pt x="1338" y="1133"/>
                </a:lnTo>
                <a:lnTo>
                  <a:pt x="1378" y="1156"/>
                </a:lnTo>
                <a:lnTo>
                  <a:pt x="1357" y="1163"/>
                </a:lnTo>
                <a:lnTo>
                  <a:pt x="1360" y="1183"/>
                </a:lnTo>
                <a:lnTo>
                  <a:pt x="1328" y="1169"/>
                </a:lnTo>
                <a:lnTo>
                  <a:pt x="1287" y="1128"/>
                </a:lnTo>
                <a:lnTo>
                  <a:pt x="1226" y="1102"/>
                </a:lnTo>
                <a:lnTo>
                  <a:pt x="1182" y="1099"/>
                </a:lnTo>
                <a:lnTo>
                  <a:pt x="1212" y="1058"/>
                </a:lnTo>
                <a:lnTo>
                  <a:pt x="1227" y="1078"/>
                </a:lnTo>
                <a:lnTo>
                  <a:pt x="1229" y="1058"/>
                </a:lnTo>
                <a:lnTo>
                  <a:pt x="1204" y="1040"/>
                </a:lnTo>
                <a:lnTo>
                  <a:pt x="1186" y="1074"/>
                </a:lnTo>
                <a:lnTo>
                  <a:pt x="1150" y="1075"/>
                </a:lnTo>
                <a:lnTo>
                  <a:pt x="994" y="1059"/>
                </a:lnTo>
                <a:lnTo>
                  <a:pt x="1000" y="1034"/>
                </a:lnTo>
                <a:lnTo>
                  <a:pt x="984" y="1041"/>
                </a:lnTo>
                <a:lnTo>
                  <a:pt x="964" y="1017"/>
                </a:lnTo>
                <a:lnTo>
                  <a:pt x="941" y="1030"/>
                </a:lnTo>
                <a:lnTo>
                  <a:pt x="932" y="1015"/>
                </a:lnTo>
                <a:lnTo>
                  <a:pt x="891" y="1031"/>
                </a:lnTo>
                <a:lnTo>
                  <a:pt x="889" y="1018"/>
                </a:lnTo>
                <a:lnTo>
                  <a:pt x="907" y="993"/>
                </a:lnTo>
                <a:lnTo>
                  <a:pt x="895" y="991"/>
                </a:lnTo>
                <a:lnTo>
                  <a:pt x="909" y="981"/>
                </a:lnTo>
                <a:lnTo>
                  <a:pt x="863" y="987"/>
                </a:lnTo>
                <a:lnTo>
                  <a:pt x="846" y="971"/>
                </a:lnTo>
                <a:lnTo>
                  <a:pt x="832" y="981"/>
                </a:lnTo>
                <a:lnTo>
                  <a:pt x="825" y="969"/>
                </a:lnTo>
                <a:lnTo>
                  <a:pt x="837" y="957"/>
                </a:lnTo>
                <a:lnTo>
                  <a:pt x="813" y="964"/>
                </a:lnTo>
                <a:lnTo>
                  <a:pt x="815" y="971"/>
                </a:lnTo>
                <a:lnTo>
                  <a:pt x="802" y="983"/>
                </a:lnTo>
                <a:lnTo>
                  <a:pt x="821" y="983"/>
                </a:lnTo>
                <a:lnTo>
                  <a:pt x="813" y="1007"/>
                </a:lnTo>
                <a:lnTo>
                  <a:pt x="832" y="1016"/>
                </a:lnTo>
                <a:lnTo>
                  <a:pt x="851" y="1029"/>
                </a:lnTo>
                <a:lnTo>
                  <a:pt x="877" y="1016"/>
                </a:lnTo>
                <a:lnTo>
                  <a:pt x="873" y="1071"/>
                </a:lnTo>
                <a:lnTo>
                  <a:pt x="827" y="1074"/>
                </a:lnTo>
                <a:lnTo>
                  <a:pt x="827" y="1056"/>
                </a:lnTo>
                <a:lnTo>
                  <a:pt x="813" y="1048"/>
                </a:lnTo>
                <a:lnTo>
                  <a:pt x="777" y="1061"/>
                </a:lnTo>
                <a:lnTo>
                  <a:pt x="776" y="1048"/>
                </a:lnTo>
                <a:lnTo>
                  <a:pt x="764" y="1059"/>
                </a:lnTo>
                <a:lnTo>
                  <a:pt x="758" y="1043"/>
                </a:lnTo>
                <a:lnTo>
                  <a:pt x="732" y="1040"/>
                </a:lnTo>
                <a:lnTo>
                  <a:pt x="753" y="1071"/>
                </a:lnTo>
                <a:lnTo>
                  <a:pt x="751" y="1078"/>
                </a:lnTo>
                <a:lnTo>
                  <a:pt x="739" y="1074"/>
                </a:lnTo>
                <a:lnTo>
                  <a:pt x="707" y="1089"/>
                </a:lnTo>
                <a:lnTo>
                  <a:pt x="700" y="1084"/>
                </a:lnTo>
                <a:lnTo>
                  <a:pt x="677" y="1125"/>
                </a:lnTo>
                <a:lnTo>
                  <a:pt x="666" y="1109"/>
                </a:lnTo>
                <a:lnTo>
                  <a:pt x="658" y="1119"/>
                </a:lnTo>
                <a:lnTo>
                  <a:pt x="635" y="1114"/>
                </a:lnTo>
                <a:lnTo>
                  <a:pt x="631" y="1094"/>
                </a:lnTo>
                <a:lnTo>
                  <a:pt x="660" y="1094"/>
                </a:lnTo>
                <a:lnTo>
                  <a:pt x="677" y="1075"/>
                </a:lnTo>
                <a:lnTo>
                  <a:pt x="630" y="1074"/>
                </a:lnTo>
                <a:lnTo>
                  <a:pt x="672" y="978"/>
                </a:lnTo>
                <a:lnTo>
                  <a:pt x="741" y="961"/>
                </a:lnTo>
                <a:lnTo>
                  <a:pt x="732" y="939"/>
                </a:lnTo>
                <a:lnTo>
                  <a:pt x="775" y="915"/>
                </a:lnTo>
                <a:lnTo>
                  <a:pt x="717" y="930"/>
                </a:lnTo>
                <a:lnTo>
                  <a:pt x="727" y="882"/>
                </a:lnTo>
                <a:lnTo>
                  <a:pt x="698" y="938"/>
                </a:lnTo>
                <a:lnTo>
                  <a:pt x="660" y="957"/>
                </a:lnTo>
                <a:lnTo>
                  <a:pt x="616" y="1014"/>
                </a:lnTo>
                <a:lnTo>
                  <a:pt x="586" y="1014"/>
                </a:lnTo>
                <a:lnTo>
                  <a:pt x="601" y="1043"/>
                </a:lnTo>
                <a:lnTo>
                  <a:pt x="525" y="1106"/>
                </a:lnTo>
                <a:lnTo>
                  <a:pt x="559" y="1119"/>
                </a:lnTo>
                <a:lnTo>
                  <a:pt x="551" y="1147"/>
                </a:lnTo>
                <a:lnTo>
                  <a:pt x="375" y="1278"/>
                </a:lnTo>
                <a:lnTo>
                  <a:pt x="251" y="1314"/>
                </a:lnTo>
                <a:lnTo>
                  <a:pt x="289" y="1327"/>
                </a:lnTo>
                <a:lnTo>
                  <a:pt x="212" y="1370"/>
                </a:lnTo>
                <a:lnTo>
                  <a:pt x="199" y="1350"/>
                </a:lnTo>
                <a:lnTo>
                  <a:pt x="145" y="1370"/>
                </a:lnTo>
                <a:lnTo>
                  <a:pt x="107" y="1371"/>
                </a:lnTo>
                <a:lnTo>
                  <a:pt x="107" y="1346"/>
                </a:lnTo>
                <a:lnTo>
                  <a:pt x="58" y="1394"/>
                </a:lnTo>
                <a:lnTo>
                  <a:pt x="44" y="1391"/>
                </a:lnTo>
                <a:lnTo>
                  <a:pt x="44" y="1367"/>
                </a:lnTo>
                <a:lnTo>
                  <a:pt x="35" y="1391"/>
                </a:lnTo>
                <a:lnTo>
                  <a:pt x="0" y="1385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6"/>
          <p:cNvSpPr/>
          <p:nvPr/>
        </p:nvSpPr>
        <p:spPr>
          <a:xfrm>
            <a:off x="974725" y="4933950"/>
            <a:ext cx="134938" cy="136525"/>
          </a:xfrm>
          <a:custGeom>
            <a:rect b="b" l="l" r="r" t="t"/>
            <a:pathLst>
              <a:path extrusionOk="0" h="171" w="169">
                <a:moveTo>
                  <a:pt x="0" y="171"/>
                </a:moveTo>
                <a:lnTo>
                  <a:pt x="47" y="126"/>
                </a:lnTo>
                <a:lnTo>
                  <a:pt x="17" y="68"/>
                </a:lnTo>
                <a:lnTo>
                  <a:pt x="61" y="87"/>
                </a:lnTo>
                <a:lnTo>
                  <a:pt x="130" y="0"/>
                </a:lnTo>
                <a:lnTo>
                  <a:pt x="169" y="10"/>
                </a:lnTo>
                <a:lnTo>
                  <a:pt x="134" y="93"/>
                </a:lnTo>
                <a:lnTo>
                  <a:pt x="0" y="171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6"/>
          <p:cNvSpPr/>
          <p:nvPr/>
        </p:nvSpPr>
        <p:spPr>
          <a:xfrm>
            <a:off x="1693863" y="4927600"/>
            <a:ext cx="80962" cy="153987"/>
          </a:xfrm>
          <a:custGeom>
            <a:rect b="b" l="l" r="r" t="t"/>
            <a:pathLst>
              <a:path extrusionOk="0" h="194" w="102">
                <a:moveTo>
                  <a:pt x="0" y="53"/>
                </a:moveTo>
                <a:lnTo>
                  <a:pt x="22" y="0"/>
                </a:lnTo>
                <a:lnTo>
                  <a:pt x="73" y="53"/>
                </a:lnTo>
                <a:lnTo>
                  <a:pt x="102" y="194"/>
                </a:lnTo>
                <a:lnTo>
                  <a:pt x="0" y="53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6"/>
          <p:cNvSpPr/>
          <p:nvPr/>
        </p:nvSpPr>
        <p:spPr>
          <a:xfrm>
            <a:off x="1817688" y="5081587"/>
            <a:ext cx="76200" cy="84138"/>
          </a:xfrm>
          <a:custGeom>
            <a:rect b="b" l="l" r="r" t="t"/>
            <a:pathLst>
              <a:path extrusionOk="0" h="105" w="95">
                <a:moveTo>
                  <a:pt x="0" y="0"/>
                </a:moveTo>
                <a:lnTo>
                  <a:pt x="10" y="71"/>
                </a:lnTo>
                <a:lnTo>
                  <a:pt x="95" y="105"/>
                </a:lnTo>
                <a:lnTo>
                  <a:pt x="45" y="1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6"/>
          <p:cNvSpPr/>
          <p:nvPr/>
        </p:nvSpPr>
        <p:spPr>
          <a:xfrm>
            <a:off x="1860550" y="5100637"/>
            <a:ext cx="74613" cy="46038"/>
          </a:xfrm>
          <a:custGeom>
            <a:rect b="b" l="l" r="r" t="t"/>
            <a:pathLst>
              <a:path extrusionOk="0" h="58" w="28">
                <a:moveTo>
                  <a:pt x="0" y="58"/>
                </a:moveTo>
                <a:lnTo>
                  <a:pt x="5" y="0"/>
                </a:lnTo>
                <a:lnTo>
                  <a:pt x="28" y="49"/>
                </a:lnTo>
                <a:lnTo>
                  <a:pt x="0" y="58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6"/>
          <p:cNvSpPr/>
          <p:nvPr/>
        </p:nvSpPr>
        <p:spPr>
          <a:xfrm>
            <a:off x="1947863" y="3335337"/>
            <a:ext cx="965200" cy="1119188"/>
          </a:xfrm>
          <a:custGeom>
            <a:rect b="b" l="l" r="r" t="t"/>
            <a:pathLst>
              <a:path extrusionOk="0" h="1411" w="1217">
                <a:moveTo>
                  <a:pt x="0" y="965"/>
                </a:moveTo>
                <a:lnTo>
                  <a:pt x="78" y="898"/>
                </a:lnTo>
                <a:lnTo>
                  <a:pt x="47" y="842"/>
                </a:lnTo>
                <a:lnTo>
                  <a:pt x="63" y="767"/>
                </a:lnTo>
                <a:lnTo>
                  <a:pt x="143" y="633"/>
                </a:lnTo>
                <a:lnTo>
                  <a:pt x="202" y="595"/>
                </a:lnTo>
                <a:lnTo>
                  <a:pt x="166" y="549"/>
                </a:lnTo>
                <a:lnTo>
                  <a:pt x="145" y="418"/>
                </a:lnTo>
                <a:lnTo>
                  <a:pt x="171" y="183"/>
                </a:lnTo>
                <a:lnTo>
                  <a:pt x="211" y="170"/>
                </a:lnTo>
                <a:lnTo>
                  <a:pt x="280" y="208"/>
                </a:lnTo>
                <a:lnTo>
                  <a:pt x="339" y="0"/>
                </a:lnTo>
                <a:lnTo>
                  <a:pt x="1217" y="151"/>
                </a:lnTo>
                <a:lnTo>
                  <a:pt x="1032" y="1411"/>
                </a:lnTo>
                <a:lnTo>
                  <a:pt x="763" y="1368"/>
                </a:lnTo>
                <a:lnTo>
                  <a:pt x="594" y="1322"/>
                </a:lnTo>
                <a:lnTo>
                  <a:pt x="251" y="1117"/>
                </a:lnTo>
                <a:lnTo>
                  <a:pt x="0" y="965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6"/>
          <p:cNvSpPr/>
          <p:nvPr/>
        </p:nvSpPr>
        <p:spPr>
          <a:xfrm>
            <a:off x="4953000" y="3652837"/>
            <a:ext cx="712788" cy="641350"/>
          </a:xfrm>
          <a:custGeom>
            <a:rect b="b" l="l" r="r" t="t"/>
            <a:pathLst>
              <a:path extrusionOk="0" h="809" w="898">
                <a:moveTo>
                  <a:pt x="0" y="26"/>
                </a:moveTo>
                <a:lnTo>
                  <a:pt x="36" y="276"/>
                </a:lnTo>
                <a:lnTo>
                  <a:pt x="30" y="667"/>
                </a:lnTo>
                <a:lnTo>
                  <a:pt x="48" y="689"/>
                </a:lnTo>
                <a:lnTo>
                  <a:pt x="112" y="688"/>
                </a:lnTo>
                <a:lnTo>
                  <a:pt x="114" y="809"/>
                </a:lnTo>
                <a:lnTo>
                  <a:pt x="648" y="801"/>
                </a:lnTo>
                <a:lnTo>
                  <a:pt x="637" y="678"/>
                </a:lnTo>
                <a:lnTo>
                  <a:pt x="683" y="545"/>
                </a:lnTo>
                <a:lnTo>
                  <a:pt x="749" y="450"/>
                </a:lnTo>
                <a:lnTo>
                  <a:pt x="746" y="425"/>
                </a:lnTo>
                <a:lnTo>
                  <a:pt x="797" y="343"/>
                </a:lnTo>
                <a:lnTo>
                  <a:pt x="821" y="251"/>
                </a:lnTo>
                <a:lnTo>
                  <a:pt x="812" y="243"/>
                </a:lnTo>
                <a:lnTo>
                  <a:pt x="857" y="207"/>
                </a:lnTo>
                <a:lnTo>
                  <a:pt x="898" y="126"/>
                </a:lnTo>
                <a:lnTo>
                  <a:pt x="886" y="109"/>
                </a:lnTo>
                <a:lnTo>
                  <a:pt x="765" y="115"/>
                </a:lnTo>
                <a:lnTo>
                  <a:pt x="798" y="69"/>
                </a:lnTo>
                <a:lnTo>
                  <a:pt x="787" y="0"/>
                </a:lnTo>
                <a:lnTo>
                  <a:pt x="0" y="26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6"/>
          <p:cNvSpPr/>
          <p:nvPr/>
        </p:nvSpPr>
        <p:spPr>
          <a:xfrm>
            <a:off x="987425" y="2125662"/>
            <a:ext cx="1120775" cy="1922463"/>
          </a:xfrm>
          <a:custGeom>
            <a:rect b="b" l="l" r="r" t="t"/>
            <a:pathLst>
              <a:path extrusionOk="0" h="2421" w="1412">
                <a:moveTo>
                  <a:pt x="32" y="439"/>
                </a:moveTo>
                <a:lnTo>
                  <a:pt x="49" y="490"/>
                </a:lnTo>
                <a:lnTo>
                  <a:pt x="8" y="680"/>
                </a:lnTo>
                <a:lnTo>
                  <a:pt x="35" y="735"/>
                </a:lnTo>
                <a:lnTo>
                  <a:pt x="146" y="985"/>
                </a:lnTo>
                <a:lnTo>
                  <a:pt x="158" y="980"/>
                </a:lnTo>
                <a:lnTo>
                  <a:pt x="163" y="924"/>
                </a:lnTo>
                <a:lnTo>
                  <a:pt x="182" y="916"/>
                </a:lnTo>
                <a:lnTo>
                  <a:pt x="201" y="930"/>
                </a:lnTo>
                <a:lnTo>
                  <a:pt x="166" y="962"/>
                </a:lnTo>
                <a:lnTo>
                  <a:pt x="181" y="982"/>
                </a:lnTo>
                <a:lnTo>
                  <a:pt x="210" y="1089"/>
                </a:lnTo>
                <a:lnTo>
                  <a:pt x="191" y="1082"/>
                </a:lnTo>
                <a:lnTo>
                  <a:pt x="153" y="1041"/>
                </a:lnTo>
                <a:lnTo>
                  <a:pt x="163" y="998"/>
                </a:lnTo>
                <a:lnTo>
                  <a:pt x="144" y="1001"/>
                </a:lnTo>
                <a:lnTo>
                  <a:pt x="121" y="1045"/>
                </a:lnTo>
                <a:lnTo>
                  <a:pt x="130" y="1143"/>
                </a:lnTo>
                <a:lnTo>
                  <a:pt x="153" y="1188"/>
                </a:lnTo>
                <a:lnTo>
                  <a:pt x="203" y="1226"/>
                </a:lnTo>
                <a:lnTo>
                  <a:pt x="187" y="1275"/>
                </a:lnTo>
                <a:lnTo>
                  <a:pt x="158" y="1283"/>
                </a:lnTo>
                <a:lnTo>
                  <a:pt x="153" y="1346"/>
                </a:lnTo>
                <a:lnTo>
                  <a:pt x="222" y="1490"/>
                </a:lnTo>
                <a:lnTo>
                  <a:pt x="277" y="1579"/>
                </a:lnTo>
                <a:lnTo>
                  <a:pt x="269" y="1632"/>
                </a:lnTo>
                <a:lnTo>
                  <a:pt x="302" y="1667"/>
                </a:lnTo>
                <a:lnTo>
                  <a:pt x="289" y="1703"/>
                </a:lnTo>
                <a:lnTo>
                  <a:pt x="268" y="1785"/>
                </a:lnTo>
                <a:lnTo>
                  <a:pt x="293" y="1817"/>
                </a:lnTo>
                <a:lnTo>
                  <a:pt x="465" y="1876"/>
                </a:lnTo>
                <a:lnTo>
                  <a:pt x="535" y="1972"/>
                </a:lnTo>
                <a:lnTo>
                  <a:pt x="616" y="2005"/>
                </a:lnTo>
                <a:lnTo>
                  <a:pt x="617" y="2061"/>
                </a:lnTo>
                <a:lnTo>
                  <a:pt x="673" y="2076"/>
                </a:lnTo>
                <a:lnTo>
                  <a:pt x="745" y="2174"/>
                </a:lnTo>
                <a:lnTo>
                  <a:pt x="784" y="2258"/>
                </a:lnTo>
                <a:lnTo>
                  <a:pt x="788" y="2389"/>
                </a:lnTo>
                <a:lnTo>
                  <a:pt x="1288" y="2421"/>
                </a:lnTo>
                <a:lnTo>
                  <a:pt x="1257" y="2365"/>
                </a:lnTo>
                <a:lnTo>
                  <a:pt x="1273" y="2290"/>
                </a:lnTo>
                <a:lnTo>
                  <a:pt x="1353" y="2156"/>
                </a:lnTo>
                <a:lnTo>
                  <a:pt x="1412" y="2118"/>
                </a:lnTo>
                <a:lnTo>
                  <a:pt x="1376" y="2072"/>
                </a:lnTo>
                <a:lnTo>
                  <a:pt x="1355" y="1941"/>
                </a:lnTo>
                <a:lnTo>
                  <a:pt x="685" y="934"/>
                </a:lnTo>
                <a:lnTo>
                  <a:pt x="635" y="832"/>
                </a:lnTo>
                <a:lnTo>
                  <a:pt x="802" y="188"/>
                </a:lnTo>
                <a:lnTo>
                  <a:pt x="134" y="0"/>
                </a:lnTo>
                <a:lnTo>
                  <a:pt x="116" y="38"/>
                </a:lnTo>
                <a:lnTo>
                  <a:pt x="121" y="122"/>
                </a:lnTo>
                <a:lnTo>
                  <a:pt x="0" y="322"/>
                </a:lnTo>
                <a:lnTo>
                  <a:pt x="32" y="439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6"/>
          <p:cNvSpPr/>
          <p:nvPr/>
        </p:nvSpPr>
        <p:spPr>
          <a:xfrm>
            <a:off x="2913063" y="2743200"/>
            <a:ext cx="1028700" cy="814387"/>
          </a:xfrm>
          <a:custGeom>
            <a:rect b="b" l="l" r="r" t="t"/>
            <a:pathLst>
              <a:path extrusionOk="0" h="1026" w="1295">
                <a:moveTo>
                  <a:pt x="0" y="897"/>
                </a:moveTo>
                <a:lnTo>
                  <a:pt x="126" y="0"/>
                </a:lnTo>
                <a:lnTo>
                  <a:pt x="960" y="96"/>
                </a:lnTo>
                <a:lnTo>
                  <a:pt x="1295" y="125"/>
                </a:lnTo>
                <a:lnTo>
                  <a:pt x="1283" y="349"/>
                </a:lnTo>
                <a:lnTo>
                  <a:pt x="1237" y="1026"/>
                </a:lnTo>
                <a:lnTo>
                  <a:pt x="1068" y="1013"/>
                </a:lnTo>
                <a:lnTo>
                  <a:pt x="534" y="967"/>
                </a:lnTo>
                <a:lnTo>
                  <a:pt x="0" y="897"/>
                </a:lnTo>
                <a:close/>
              </a:path>
            </a:pathLst>
          </a:custGeom>
          <a:solidFill>
            <a:srgbClr val="FF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6"/>
          <p:cNvSpPr/>
          <p:nvPr/>
        </p:nvSpPr>
        <p:spPr>
          <a:xfrm>
            <a:off x="7694613" y="2303462"/>
            <a:ext cx="242887" cy="230188"/>
          </a:xfrm>
          <a:custGeom>
            <a:rect b="b" l="l" r="r" t="t"/>
            <a:pathLst>
              <a:path extrusionOk="0" h="289" w="306">
                <a:moveTo>
                  <a:pt x="0" y="58"/>
                </a:moveTo>
                <a:lnTo>
                  <a:pt x="26" y="210"/>
                </a:lnTo>
                <a:lnTo>
                  <a:pt x="25" y="289"/>
                </a:lnTo>
                <a:lnTo>
                  <a:pt x="49" y="284"/>
                </a:lnTo>
                <a:lnTo>
                  <a:pt x="65" y="262"/>
                </a:lnTo>
                <a:lnTo>
                  <a:pt x="108" y="242"/>
                </a:lnTo>
                <a:lnTo>
                  <a:pt x="128" y="203"/>
                </a:lnTo>
                <a:lnTo>
                  <a:pt x="140" y="210"/>
                </a:lnTo>
                <a:lnTo>
                  <a:pt x="175" y="196"/>
                </a:lnTo>
                <a:lnTo>
                  <a:pt x="221" y="188"/>
                </a:lnTo>
                <a:lnTo>
                  <a:pt x="223" y="172"/>
                </a:lnTo>
                <a:lnTo>
                  <a:pt x="236" y="182"/>
                </a:lnTo>
                <a:lnTo>
                  <a:pt x="252" y="168"/>
                </a:lnTo>
                <a:lnTo>
                  <a:pt x="276" y="163"/>
                </a:lnTo>
                <a:lnTo>
                  <a:pt x="306" y="148"/>
                </a:lnTo>
                <a:lnTo>
                  <a:pt x="277" y="0"/>
                </a:lnTo>
                <a:lnTo>
                  <a:pt x="0" y="58"/>
                </a:lnTo>
                <a:close/>
              </a:path>
            </a:pathLst>
          </a:custGeom>
          <a:solidFill>
            <a:srgbClr val="66FF33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6"/>
          <p:cNvSpPr/>
          <p:nvPr/>
        </p:nvSpPr>
        <p:spPr>
          <a:xfrm>
            <a:off x="7483475" y="2798762"/>
            <a:ext cx="149225" cy="244475"/>
          </a:xfrm>
          <a:custGeom>
            <a:rect b="b" l="l" r="r" t="t"/>
            <a:pathLst>
              <a:path extrusionOk="0" h="308" w="187">
                <a:moveTo>
                  <a:pt x="0" y="31"/>
                </a:moveTo>
                <a:lnTo>
                  <a:pt x="25" y="0"/>
                </a:lnTo>
                <a:lnTo>
                  <a:pt x="61" y="0"/>
                </a:lnTo>
                <a:lnTo>
                  <a:pt x="48" y="32"/>
                </a:lnTo>
                <a:lnTo>
                  <a:pt x="40" y="44"/>
                </a:lnTo>
                <a:lnTo>
                  <a:pt x="46" y="79"/>
                </a:lnTo>
                <a:lnTo>
                  <a:pt x="66" y="101"/>
                </a:lnTo>
                <a:lnTo>
                  <a:pt x="91" y="126"/>
                </a:lnTo>
                <a:lnTo>
                  <a:pt x="100" y="161"/>
                </a:lnTo>
                <a:lnTo>
                  <a:pt x="118" y="189"/>
                </a:lnTo>
                <a:lnTo>
                  <a:pt x="137" y="207"/>
                </a:lnTo>
                <a:lnTo>
                  <a:pt x="166" y="216"/>
                </a:lnTo>
                <a:lnTo>
                  <a:pt x="180" y="244"/>
                </a:lnTo>
                <a:lnTo>
                  <a:pt x="155" y="268"/>
                </a:lnTo>
                <a:lnTo>
                  <a:pt x="180" y="263"/>
                </a:lnTo>
                <a:lnTo>
                  <a:pt x="187" y="287"/>
                </a:lnTo>
                <a:lnTo>
                  <a:pt x="138" y="297"/>
                </a:lnTo>
                <a:lnTo>
                  <a:pt x="75" y="308"/>
                </a:lnTo>
                <a:lnTo>
                  <a:pt x="70" y="288"/>
                </a:lnTo>
                <a:lnTo>
                  <a:pt x="0" y="31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6"/>
          <p:cNvSpPr/>
          <p:nvPr/>
        </p:nvSpPr>
        <p:spPr>
          <a:xfrm>
            <a:off x="7332663" y="2989262"/>
            <a:ext cx="22225" cy="31750"/>
          </a:xfrm>
          <a:custGeom>
            <a:rect b="b" l="l" r="r" t="t"/>
            <a:pathLst>
              <a:path extrusionOk="0" h="40" w="28">
                <a:moveTo>
                  <a:pt x="0" y="13"/>
                </a:moveTo>
                <a:lnTo>
                  <a:pt x="19" y="0"/>
                </a:lnTo>
                <a:lnTo>
                  <a:pt x="28" y="23"/>
                </a:lnTo>
                <a:lnTo>
                  <a:pt x="20" y="40"/>
                </a:lnTo>
                <a:lnTo>
                  <a:pt x="0" y="13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6"/>
          <p:cNvSpPr/>
          <p:nvPr/>
        </p:nvSpPr>
        <p:spPr>
          <a:xfrm>
            <a:off x="6022975" y="4546600"/>
            <a:ext cx="1282700" cy="971550"/>
          </a:xfrm>
          <a:custGeom>
            <a:rect b="b" l="l" r="r" t="t"/>
            <a:pathLst>
              <a:path extrusionOk="0" h="1225" w="1617">
                <a:moveTo>
                  <a:pt x="4" y="82"/>
                </a:moveTo>
                <a:lnTo>
                  <a:pt x="0" y="115"/>
                </a:lnTo>
                <a:lnTo>
                  <a:pt x="48" y="159"/>
                </a:lnTo>
                <a:lnTo>
                  <a:pt x="38" y="186"/>
                </a:lnTo>
                <a:lnTo>
                  <a:pt x="53" y="204"/>
                </a:lnTo>
                <a:lnTo>
                  <a:pt x="35" y="235"/>
                </a:lnTo>
                <a:lnTo>
                  <a:pt x="70" y="221"/>
                </a:lnTo>
                <a:lnTo>
                  <a:pt x="89" y="198"/>
                </a:lnTo>
                <a:lnTo>
                  <a:pt x="88" y="175"/>
                </a:lnTo>
                <a:lnTo>
                  <a:pt x="106" y="188"/>
                </a:lnTo>
                <a:lnTo>
                  <a:pt x="121" y="167"/>
                </a:lnTo>
                <a:lnTo>
                  <a:pt x="134" y="186"/>
                </a:lnTo>
                <a:lnTo>
                  <a:pt x="97" y="215"/>
                </a:lnTo>
                <a:lnTo>
                  <a:pt x="202" y="191"/>
                </a:lnTo>
                <a:lnTo>
                  <a:pt x="223" y="168"/>
                </a:lnTo>
                <a:lnTo>
                  <a:pt x="237" y="178"/>
                </a:lnTo>
                <a:lnTo>
                  <a:pt x="277" y="167"/>
                </a:lnTo>
                <a:lnTo>
                  <a:pt x="295" y="182"/>
                </a:lnTo>
                <a:lnTo>
                  <a:pt x="224" y="188"/>
                </a:lnTo>
                <a:lnTo>
                  <a:pt x="246" y="196"/>
                </a:lnTo>
                <a:lnTo>
                  <a:pt x="326" y="214"/>
                </a:lnTo>
                <a:lnTo>
                  <a:pt x="375" y="242"/>
                </a:lnTo>
                <a:lnTo>
                  <a:pt x="362" y="203"/>
                </a:lnTo>
                <a:lnTo>
                  <a:pt x="387" y="232"/>
                </a:lnTo>
                <a:lnTo>
                  <a:pt x="421" y="236"/>
                </a:lnTo>
                <a:lnTo>
                  <a:pt x="391" y="247"/>
                </a:lnTo>
                <a:lnTo>
                  <a:pt x="446" y="276"/>
                </a:lnTo>
                <a:lnTo>
                  <a:pt x="467" y="301"/>
                </a:lnTo>
                <a:lnTo>
                  <a:pt x="466" y="326"/>
                </a:lnTo>
                <a:lnTo>
                  <a:pt x="443" y="294"/>
                </a:lnTo>
                <a:lnTo>
                  <a:pt x="457" y="337"/>
                </a:lnTo>
                <a:lnTo>
                  <a:pt x="500" y="320"/>
                </a:lnTo>
                <a:lnTo>
                  <a:pt x="528" y="317"/>
                </a:lnTo>
                <a:lnTo>
                  <a:pt x="547" y="298"/>
                </a:lnTo>
                <a:lnTo>
                  <a:pt x="555" y="311"/>
                </a:lnTo>
                <a:lnTo>
                  <a:pt x="612" y="267"/>
                </a:lnTo>
                <a:lnTo>
                  <a:pt x="651" y="266"/>
                </a:lnTo>
                <a:lnTo>
                  <a:pt x="637" y="251"/>
                </a:lnTo>
                <a:lnTo>
                  <a:pt x="664" y="216"/>
                </a:lnTo>
                <a:lnTo>
                  <a:pt x="719" y="214"/>
                </a:lnTo>
                <a:lnTo>
                  <a:pt x="778" y="243"/>
                </a:lnTo>
                <a:lnTo>
                  <a:pt x="814" y="286"/>
                </a:lnTo>
                <a:lnTo>
                  <a:pt x="844" y="295"/>
                </a:lnTo>
                <a:lnTo>
                  <a:pt x="850" y="326"/>
                </a:lnTo>
                <a:lnTo>
                  <a:pt x="888" y="346"/>
                </a:lnTo>
                <a:lnTo>
                  <a:pt x="904" y="370"/>
                </a:lnTo>
                <a:lnTo>
                  <a:pt x="923" y="389"/>
                </a:lnTo>
                <a:lnTo>
                  <a:pt x="975" y="391"/>
                </a:lnTo>
                <a:lnTo>
                  <a:pt x="994" y="424"/>
                </a:lnTo>
                <a:lnTo>
                  <a:pt x="1022" y="491"/>
                </a:lnTo>
                <a:lnTo>
                  <a:pt x="1006" y="611"/>
                </a:lnTo>
                <a:lnTo>
                  <a:pt x="1011" y="684"/>
                </a:lnTo>
                <a:lnTo>
                  <a:pt x="1043" y="708"/>
                </a:lnTo>
                <a:lnTo>
                  <a:pt x="1049" y="673"/>
                </a:lnTo>
                <a:lnTo>
                  <a:pt x="1028" y="661"/>
                </a:lnTo>
                <a:lnTo>
                  <a:pt x="1031" y="637"/>
                </a:lnTo>
                <a:lnTo>
                  <a:pt x="1040" y="643"/>
                </a:lnTo>
                <a:lnTo>
                  <a:pt x="1062" y="651"/>
                </a:lnTo>
                <a:lnTo>
                  <a:pt x="1070" y="676"/>
                </a:lnTo>
                <a:lnTo>
                  <a:pt x="1083" y="649"/>
                </a:lnTo>
                <a:lnTo>
                  <a:pt x="1097" y="672"/>
                </a:lnTo>
                <a:lnTo>
                  <a:pt x="1053" y="750"/>
                </a:lnTo>
                <a:lnTo>
                  <a:pt x="1051" y="763"/>
                </a:lnTo>
                <a:lnTo>
                  <a:pt x="1078" y="777"/>
                </a:lnTo>
                <a:lnTo>
                  <a:pt x="1102" y="840"/>
                </a:lnTo>
                <a:lnTo>
                  <a:pt x="1132" y="870"/>
                </a:lnTo>
                <a:lnTo>
                  <a:pt x="1150" y="894"/>
                </a:lnTo>
                <a:lnTo>
                  <a:pt x="1173" y="894"/>
                </a:lnTo>
                <a:lnTo>
                  <a:pt x="1149" y="857"/>
                </a:lnTo>
                <a:lnTo>
                  <a:pt x="1168" y="863"/>
                </a:lnTo>
                <a:lnTo>
                  <a:pt x="1193" y="856"/>
                </a:lnTo>
                <a:lnTo>
                  <a:pt x="1181" y="870"/>
                </a:lnTo>
                <a:lnTo>
                  <a:pt x="1192" y="902"/>
                </a:lnTo>
                <a:lnTo>
                  <a:pt x="1202" y="946"/>
                </a:lnTo>
                <a:lnTo>
                  <a:pt x="1241" y="964"/>
                </a:lnTo>
                <a:lnTo>
                  <a:pt x="1250" y="991"/>
                </a:lnTo>
                <a:lnTo>
                  <a:pt x="1286" y="1074"/>
                </a:lnTo>
                <a:lnTo>
                  <a:pt x="1328" y="1074"/>
                </a:lnTo>
                <a:lnTo>
                  <a:pt x="1364" y="1094"/>
                </a:lnTo>
                <a:lnTo>
                  <a:pt x="1424" y="1175"/>
                </a:lnTo>
                <a:lnTo>
                  <a:pt x="1473" y="1183"/>
                </a:lnTo>
                <a:lnTo>
                  <a:pt x="1474" y="1199"/>
                </a:lnTo>
                <a:lnTo>
                  <a:pt x="1462" y="1208"/>
                </a:lnTo>
                <a:lnTo>
                  <a:pt x="1424" y="1190"/>
                </a:lnTo>
                <a:lnTo>
                  <a:pt x="1436" y="1225"/>
                </a:lnTo>
                <a:lnTo>
                  <a:pt x="1483" y="1213"/>
                </a:lnTo>
                <a:lnTo>
                  <a:pt x="1522" y="1213"/>
                </a:lnTo>
                <a:lnTo>
                  <a:pt x="1540" y="1190"/>
                </a:lnTo>
                <a:lnTo>
                  <a:pt x="1574" y="1188"/>
                </a:lnTo>
                <a:lnTo>
                  <a:pt x="1593" y="1154"/>
                </a:lnTo>
                <a:lnTo>
                  <a:pt x="1584" y="1105"/>
                </a:lnTo>
                <a:lnTo>
                  <a:pt x="1602" y="1048"/>
                </a:lnTo>
                <a:lnTo>
                  <a:pt x="1617" y="1055"/>
                </a:lnTo>
                <a:lnTo>
                  <a:pt x="1603" y="857"/>
                </a:lnTo>
                <a:lnTo>
                  <a:pt x="1584" y="799"/>
                </a:lnTo>
                <a:lnTo>
                  <a:pt x="1410" y="514"/>
                </a:lnTo>
                <a:lnTo>
                  <a:pt x="1368" y="422"/>
                </a:lnTo>
                <a:lnTo>
                  <a:pt x="1387" y="422"/>
                </a:lnTo>
                <a:lnTo>
                  <a:pt x="1272" y="242"/>
                </a:lnTo>
                <a:lnTo>
                  <a:pt x="1193" y="52"/>
                </a:lnTo>
                <a:lnTo>
                  <a:pt x="1190" y="18"/>
                </a:lnTo>
                <a:lnTo>
                  <a:pt x="1168" y="14"/>
                </a:lnTo>
                <a:lnTo>
                  <a:pt x="1093" y="0"/>
                </a:lnTo>
                <a:lnTo>
                  <a:pt x="1072" y="24"/>
                </a:lnTo>
                <a:lnTo>
                  <a:pt x="1085" y="107"/>
                </a:lnTo>
                <a:lnTo>
                  <a:pt x="1053" y="105"/>
                </a:lnTo>
                <a:lnTo>
                  <a:pt x="1048" y="66"/>
                </a:lnTo>
                <a:lnTo>
                  <a:pt x="535" y="96"/>
                </a:lnTo>
                <a:lnTo>
                  <a:pt x="500" y="37"/>
                </a:lnTo>
                <a:lnTo>
                  <a:pt x="4" y="82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6"/>
          <p:cNvSpPr/>
          <p:nvPr/>
        </p:nvSpPr>
        <p:spPr>
          <a:xfrm>
            <a:off x="7234238" y="5426075"/>
            <a:ext cx="65087" cy="42862"/>
          </a:xfrm>
          <a:custGeom>
            <a:rect b="b" l="l" r="r" t="t"/>
            <a:pathLst>
              <a:path extrusionOk="0" h="55" w="81">
                <a:moveTo>
                  <a:pt x="0" y="55"/>
                </a:moveTo>
                <a:lnTo>
                  <a:pt x="5" y="25"/>
                </a:lnTo>
                <a:lnTo>
                  <a:pt x="32" y="20"/>
                </a:lnTo>
                <a:lnTo>
                  <a:pt x="37" y="0"/>
                </a:lnTo>
                <a:lnTo>
                  <a:pt x="81" y="23"/>
                </a:lnTo>
                <a:lnTo>
                  <a:pt x="38" y="37"/>
                </a:lnTo>
                <a:lnTo>
                  <a:pt x="17" y="30"/>
                </a:lnTo>
                <a:lnTo>
                  <a:pt x="22" y="46"/>
                </a:lnTo>
                <a:lnTo>
                  <a:pt x="0" y="55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6"/>
          <p:cNvSpPr/>
          <p:nvPr/>
        </p:nvSpPr>
        <p:spPr>
          <a:xfrm>
            <a:off x="7326313" y="5399087"/>
            <a:ext cx="52387" cy="34925"/>
          </a:xfrm>
          <a:custGeom>
            <a:rect b="b" l="l" r="r" t="t"/>
            <a:pathLst>
              <a:path extrusionOk="0" h="43" w="66">
                <a:moveTo>
                  <a:pt x="0" y="41"/>
                </a:moveTo>
                <a:lnTo>
                  <a:pt x="12" y="43"/>
                </a:lnTo>
                <a:lnTo>
                  <a:pt x="66" y="0"/>
                </a:lnTo>
                <a:lnTo>
                  <a:pt x="17" y="31"/>
                </a:lnTo>
                <a:lnTo>
                  <a:pt x="0" y="41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6"/>
          <p:cNvSpPr/>
          <p:nvPr/>
        </p:nvSpPr>
        <p:spPr>
          <a:xfrm>
            <a:off x="7415213" y="5297487"/>
            <a:ext cx="34925" cy="68263"/>
          </a:xfrm>
          <a:custGeom>
            <a:rect b="b" l="l" r="r" t="t"/>
            <a:pathLst>
              <a:path extrusionOk="0" h="87" w="44">
                <a:moveTo>
                  <a:pt x="0" y="87"/>
                </a:moveTo>
                <a:lnTo>
                  <a:pt x="21" y="58"/>
                </a:lnTo>
                <a:lnTo>
                  <a:pt x="44" y="0"/>
                </a:lnTo>
                <a:lnTo>
                  <a:pt x="32" y="27"/>
                </a:lnTo>
                <a:lnTo>
                  <a:pt x="0" y="87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6"/>
          <p:cNvSpPr/>
          <p:nvPr/>
        </p:nvSpPr>
        <p:spPr>
          <a:xfrm>
            <a:off x="6253163" y="3833812"/>
            <a:ext cx="769937" cy="798513"/>
          </a:xfrm>
          <a:custGeom>
            <a:rect b="b" l="l" r="r" t="t"/>
            <a:pathLst>
              <a:path extrusionOk="0" h="1005" w="968">
                <a:moveTo>
                  <a:pt x="0" y="54"/>
                </a:moveTo>
                <a:lnTo>
                  <a:pt x="127" y="521"/>
                </a:lnTo>
                <a:lnTo>
                  <a:pt x="175" y="598"/>
                </a:lnTo>
                <a:lnTo>
                  <a:pt x="191" y="657"/>
                </a:lnTo>
                <a:lnTo>
                  <a:pt x="172" y="697"/>
                </a:lnTo>
                <a:lnTo>
                  <a:pt x="165" y="760"/>
                </a:lnTo>
                <a:lnTo>
                  <a:pt x="208" y="935"/>
                </a:lnTo>
                <a:lnTo>
                  <a:pt x="243" y="994"/>
                </a:lnTo>
                <a:lnTo>
                  <a:pt x="756" y="964"/>
                </a:lnTo>
                <a:lnTo>
                  <a:pt x="761" y="1003"/>
                </a:lnTo>
                <a:lnTo>
                  <a:pt x="793" y="1005"/>
                </a:lnTo>
                <a:lnTo>
                  <a:pt x="780" y="922"/>
                </a:lnTo>
                <a:lnTo>
                  <a:pt x="801" y="898"/>
                </a:lnTo>
                <a:lnTo>
                  <a:pt x="876" y="912"/>
                </a:lnTo>
                <a:lnTo>
                  <a:pt x="888" y="855"/>
                </a:lnTo>
                <a:lnTo>
                  <a:pt x="876" y="848"/>
                </a:lnTo>
                <a:lnTo>
                  <a:pt x="895" y="835"/>
                </a:lnTo>
                <a:lnTo>
                  <a:pt x="866" y="821"/>
                </a:lnTo>
                <a:lnTo>
                  <a:pt x="880" y="801"/>
                </a:lnTo>
                <a:lnTo>
                  <a:pt x="877" y="774"/>
                </a:lnTo>
                <a:lnTo>
                  <a:pt x="910" y="750"/>
                </a:lnTo>
                <a:lnTo>
                  <a:pt x="900" y="722"/>
                </a:lnTo>
                <a:lnTo>
                  <a:pt x="915" y="713"/>
                </a:lnTo>
                <a:lnTo>
                  <a:pt x="925" y="685"/>
                </a:lnTo>
                <a:lnTo>
                  <a:pt x="910" y="676"/>
                </a:lnTo>
                <a:lnTo>
                  <a:pt x="936" y="657"/>
                </a:lnTo>
                <a:lnTo>
                  <a:pt x="923" y="637"/>
                </a:lnTo>
                <a:lnTo>
                  <a:pt x="945" y="637"/>
                </a:lnTo>
                <a:lnTo>
                  <a:pt x="968" y="608"/>
                </a:lnTo>
                <a:lnTo>
                  <a:pt x="957" y="598"/>
                </a:lnTo>
                <a:lnTo>
                  <a:pt x="926" y="594"/>
                </a:lnTo>
                <a:lnTo>
                  <a:pt x="903" y="564"/>
                </a:lnTo>
                <a:lnTo>
                  <a:pt x="865" y="495"/>
                </a:lnTo>
                <a:lnTo>
                  <a:pt x="842" y="487"/>
                </a:lnTo>
                <a:lnTo>
                  <a:pt x="799" y="396"/>
                </a:lnTo>
                <a:lnTo>
                  <a:pt x="738" y="358"/>
                </a:lnTo>
                <a:lnTo>
                  <a:pt x="693" y="294"/>
                </a:lnTo>
                <a:lnTo>
                  <a:pt x="586" y="216"/>
                </a:lnTo>
                <a:lnTo>
                  <a:pt x="531" y="144"/>
                </a:lnTo>
                <a:lnTo>
                  <a:pt x="415" y="71"/>
                </a:lnTo>
                <a:lnTo>
                  <a:pt x="452" y="0"/>
                </a:lnTo>
                <a:lnTo>
                  <a:pt x="234" y="25"/>
                </a:lnTo>
                <a:lnTo>
                  <a:pt x="0" y="54"/>
                </a:lnTo>
                <a:close/>
              </a:path>
            </a:pathLst>
          </a:custGeom>
          <a:solidFill>
            <a:srgbClr val="FF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6"/>
          <p:cNvSpPr/>
          <p:nvPr/>
        </p:nvSpPr>
        <p:spPr>
          <a:xfrm>
            <a:off x="1911350" y="4533900"/>
            <a:ext cx="82550" cy="66675"/>
          </a:xfrm>
          <a:custGeom>
            <a:rect b="b" l="l" r="r" t="t"/>
            <a:pathLst>
              <a:path extrusionOk="0" h="85" w="102">
                <a:moveTo>
                  <a:pt x="0" y="50"/>
                </a:moveTo>
                <a:lnTo>
                  <a:pt x="36" y="85"/>
                </a:lnTo>
                <a:lnTo>
                  <a:pt x="59" y="83"/>
                </a:lnTo>
                <a:lnTo>
                  <a:pt x="92" y="65"/>
                </a:lnTo>
                <a:lnTo>
                  <a:pt x="102" y="18"/>
                </a:lnTo>
                <a:lnTo>
                  <a:pt x="80" y="0"/>
                </a:lnTo>
                <a:lnTo>
                  <a:pt x="50" y="3"/>
                </a:lnTo>
                <a:lnTo>
                  <a:pt x="0" y="50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6"/>
          <p:cNvSpPr/>
          <p:nvPr/>
        </p:nvSpPr>
        <p:spPr>
          <a:xfrm>
            <a:off x="2163763" y="4630737"/>
            <a:ext cx="96837" cy="80963"/>
          </a:xfrm>
          <a:custGeom>
            <a:rect b="b" l="l" r="r" t="t"/>
            <a:pathLst>
              <a:path extrusionOk="0" h="104" w="122">
                <a:moveTo>
                  <a:pt x="0" y="27"/>
                </a:moveTo>
                <a:lnTo>
                  <a:pt x="28" y="87"/>
                </a:lnTo>
                <a:lnTo>
                  <a:pt x="56" y="86"/>
                </a:lnTo>
                <a:lnTo>
                  <a:pt x="58" y="69"/>
                </a:lnTo>
                <a:lnTo>
                  <a:pt x="93" y="104"/>
                </a:lnTo>
                <a:lnTo>
                  <a:pt x="122" y="98"/>
                </a:lnTo>
                <a:lnTo>
                  <a:pt x="116" y="64"/>
                </a:lnTo>
                <a:lnTo>
                  <a:pt x="89" y="55"/>
                </a:lnTo>
                <a:lnTo>
                  <a:pt x="66" y="0"/>
                </a:lnTo>
                <a:lnTo>
                  <a:pt x="0" y="27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6"/>
          <p:cNvSpPr/>
          <p:nvPr/>
        </p:nvSpPr>
        <p:spPr>
          <a:xfrm>
            <a:off x="2319338" y="4716462"/>
            <a:ext cx="98425" cy="26988"/>
          </a:xfrm>
          <a:custGeom>
            <a:rect b="b" l="l" r="r" t="t"/>
            <a:pathLst>
              <a:path extrusionOk="0" h="34" w="123">
                <a:moveTo>
                  <a:pt x="0" y="27"/>
                </a:moveTo>
                <a:lnTo>
                  <a:pt x="13" y="0"/>
                </a:lnTo>
                <a:lnTo>
                  <a:pt x="123" y="12"/>
                </a:lnTo>
                <a:lnTo>
                  <a:pt x="100" y="34"/>
                </a:lnTo>
                <a:lnTo>
                  <a:pt x="0" y="27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6"/>
          <p:cNvSpPr/>
          <p:nvPr/>
        </p:nvSpPr>
        <p:spPr>
          <a:xfrm>
            <a:off x="2327275" y="4770437"/>
            <a:ext cx="74613" cy="28575"/>
          </a:xfrm>
          <a:custGeom>
            <a:rect b="b" l="l" r="r" t="t"/>
            <a:pathLst>
              <a:path extrusionOk="0" h="37" w="50">
                <a:moveTo>
                  <a:pt x="0" y="0"/>
                </a:moveTo>
                <a:lnTo>
                  <a:pt x="17" y="37"/>
                </a:lnTo>
                <a:lnTo>
                  <a:pt x="50" y="23"/>
                </a:lnTo>
                <a:lnTo>
                  <a:pt x="3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6"/>
          <p:cNvSpPr/>
          <p:nvPr/>
        </p:nvSpPr>
        <p:spPr>
          <a:xfrm>
            <a:off x="2420938" y="4745037"/>
            <a:ext cx="123825" cy="74613"/>
          </a:xfrm>
          <a:custGeom>
            <a:rect b="b" l="l" r="r" t="t"/>
            <a:pathLst>
              <a:path extrusionOk="0" h="95" w="155">
                <a:moveTo>
                  <a:pt x="0" y="26"/>
                </a:moveTo>
                <a:lnTo>
                  <a:pt x="19" y="0"/>
                </a:lnTo>
                <a:lnTo>
                  <a:pt x="41" y="26"/>
                </a:lnTo>
                <a:lnTo>
                  <a:pt x="93" y="21"/>
                </a:lnTo>
                <a:lnTo>
                  <a:pt x="155" y="63"/>
                </a:lnTo>
                <a:lnTo>
                  <a:pt x="131" y="80"/>
                </a:lnTo>
                <a:lnTo>
                  <a:pt x="61" y="95"/>
                </a:lnTo>
                <a:lnTo>
                  <a:pt x="47" y="53"/>
                </a:lnTo>
                <a:lnTo>
                  <a:pt x="19" y="53"/>
                </a:lnTo>
                <a:lnTo>
                  <a:pt x="0" y="26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6"/>
          <p:cNvSpPr/>
          <p:nvPr/>
        </p:nvSpPr>
        <p:spPr>
          <a:xfrm>
            <a:off x="2530475" y="4879975"/>
            <a:ext cx="206375" cy="231775"/>
          </a:xfrm>
          <a:custGeom>
            <a:rect b="b" l="l" r="r" t="t"/>
            <a:pathLst>
              <a:path extrusionOk="0" h="292" w="260">
                <a:moveTo>
                  <a:pt x="0" y="115"/>
                </a:moveTo>
                <a:lnTo>
                  <a:pt x="35" y="196"/>
                </a:lnTo>
                <a:lnTo>
                  <a:pt x="31" y="263"/>
                </a:lnTo>
                <a:lnTo>
                  <a:pt x="83" y="292"/>
                </a:lnTo>
                <a:lnTo>
                  <a:pt x="114" y="244"/>
                </a:lnTo>
                <a:lnTo>
                  <a:pt x="226" y="199"/>
                </a:lnTo>
                <a:lnTo>
                  <a:pt x="260" y="163"/>
                </a:lnTo>
                <a:lnTo>
                  <a:pt x="171" y="59"/>
                </a:lnTo>
                <a:lnTo>
                  <a:pt x="42" y="0"/>
                </a:lnTo>
                <a:lnTo>
                  <a:pt x="31" y="17"/>
                </a:lnTo>
                <a:lnTo>
                  <a:pt x="46" y="61"/>
                </a:lnTo>
                <a:lnTo>
                  <a:pt x="0" y="115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6"/>
          <p:cNvSpPr/>
          <p:nvPr/>
        </p:nvSpPr>
        <p:spPr>
          <a:xfrm>
            <a:off x="2005013" y="1162050"/>
            <a:ext cx="844550" cy="1362075"/>
          </a:xfrm>
          <a:custGeom>
            <a:rect b="b" l="l" r="r" t="t"/>
            <a:pathLst>
              <a:path extrusionOk="0" h="1717" w="1064">
                <a:moveTo>
                  <a:pt x="0" y="1525"/>
                </a:moveTo>
                <a:lnTo>
                  <a:pt x="84" y="1157"/>
                </a:lnTo>
                <a:lnTo>
                  <a:pt x="128" y="1060"/>
                </a:lnTo>
                <a:lnTo>
                  <a:pt x="90" y="1013"/>
                </a:lnTo>
                <a:lnTo>
                  <a:pt x="100" y="970"/>
                </a:lnTo>
                <a:lnTo>
                  <a:pt x="166" y="907"/>
                </a:lnTo>
                <a:lnTo>
                  <a:pt x="222" y="821"/>
                </a:lnTo>
                <a:lnTo>
                  <a:pt x="270" y="746"/>
                </a:lnTo>
                <a:lnTo>
                  <a:pt x="233" y="690"/>
                </a:lnTo>
                <a:lnTo>
                  <a:pt x="218" y="652"/>
                </a:lnTo>
                <a:lnTo>
                  <a:pt x="223" y="556"/>
                </a:lnTo>
                <a:lnTo>
                  <a:pt x="354" y="0"/>
                </a:lnTo>
                <a:lnTo>
                  <a:pt x="496" y="32"/>
                </a:lnTo>
                <a:lnTo>
                  <a:pt x="448" y="249"/>
                </a:lnTo>
                <a:lnTo>
                  <a:pt x="481" y="325"/>
                </a:lnTo>
                <a:lnTo>
                  <a:pt x="483" y="375"/>
                </a:lnTo>
                <a:lnTo>
                  <a:pt x="465" y="382"/>
                </a:lnTo>
                <a:lnTo>
                  <a:pt x="520" y="435"/>
                </a:lnTo>
                <a:lnTo>
                  <a:pt x="577" y="572"/>
                </a:lnTo>
                <a:lnTo>
                  <a:pt x="597" y="566"/>
                </a:lnTo>
                <a:lnTo>
                  <a:pt x="599" y="587"/>
                </a:lnTo>
                <a:lnTo>
                  <a:pt x="625" y="594"/>
                </a:lnTo>
                <a:lnTo>
                  <a:pt x="645" y="597"/>
                </a:lnTo>
                <a:lnTo>
                  <a:pt x="596" y="697"/>
                </a:lnTo>
                <a:lnTo>
                  <a:pt x="603" y="764"/>
                </a:lnTo>
                <a:lnTo>
                  <a:pt x="564" y="829"/>
                </a:lnTo>
                <a:lnTo>
                  <a:pt x="590" y="858"/>
                </a:lnTo>
                <a:lnTo>
                  <a:pt x="662" y="816"/>
                </a:lnTo>
                <a:lnTo>
                  <a:pt x="717" y="1036"/>
                </a:lnTo>
                <a:lnTo>
                  <a:pt x="748" y="1044"/>
                </a:lnTo>
                <a:lnTo>
                  <a:pt x="754" y="1112"/>
                </a:lnTo>
                <a:lnTo>
                  <a:pt x="781" y="1140"/>
                </a:lnTo>
                <a:lnTo>
                  <a:pt x="804" y="1115"/>
                </a:lnTo>
                <a:lnTo>
                  <a:pt x="851" y="1137"/>
                </a:lnTo>
                <a:lnTo>
                  <a:pt x="881" y="1112"/>
                </a:lnTo>
                <a:lnTo>
                  <a:pt x="980" y="1135"/>
                </a:lnTo>
                <a:lnTo>
                  <a:pt x="1003" y="1138"/>
                </a:lnTo>
                <a:lnTo>
                  <a:pt x="1025" y="1095"/>
                </a:lnTo>
                <a:lnTo>
                  <a:pt x="1064" y="1165"/>
                </a:lnTo>
                <a:lnTo>
                  <a:pt x="972" y="1717"/>
                </a:lnTo>
                <a:lnTo>
                  <a:pt x="484" y="1631"/>
                </a:lnTo>
                <a:lnTo>
                  <a:pt x="0" y="1525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6"/>
          <p:cNvSpPr/>
          <p:nvPr/>
        </p:nvSpPr>
        <p:spPr>
          <a:xfrm>
            <a:off x="5360988" y="2560637"/>
            <a:ext cx="555625" cy="998538"/>
          </a:xfrm>
          <a:custGeom>
            <a:rect b="b" l="l" r="r" t="t"/>
            <a:pathLst>
              <a:path extrusionOk="0" h="1259" w="699">
                <a:moveTo>
                  <a:pt x="0" y="557"/>
                </a:moveTo>
                <a:lnTo>
                  <a:pt x="14" y="518"/>
                </a:lnTo>
                <a:lnTo>
                  <a:pt x="60" y="441"/>
                </a:lnTo>
                <a:lnTo>
                  <a:pt x="86" y="357"/>
                </a:lnTo>
                <a:lnTo>
                  <a:pt x="61" y="297"/>
                </a:lnTo>
                <a:lnTo>
                  <a:pt x="181" y="205"/>
                </a:lnTo>
                <a:lnTo>
                  <a:pt x="206" y="156"/>
                </a:lnTo>
                <a:lnTo>
                  <a:pt x="206" y="133"/>
                </a:lnTo>
                <a:lnTo>
                  <a:pt x="120" y="32"/>
                </a:lnTo>
                <a:lnTo>
                  <a:pt x="586" y="0"/>
                </a:lnTo>
                <a:lnTo>
                  <a:pt x="599" y="79"/>
                </a:lnTo>
                <a:lnTo>
                  <a:pt x="645" y="170"/>
                </a:lnTo>
                <a:lnTo>
                  <a:pt x="685" y="651"/>
                </a:lnTo>
                <a:lnTo>
                  <a:pt x="675" y="748"/>
                </a:lnTo>
                <a:lnTo>
                  <a:pt x="699" y="806"/>
                </a:lnTo>
                <a:lnTo>
                  <a:pt x="673" y="915"/>
                </a:lnTo>
                <a:lnTo>
                  <a:pt x="636" y="965"/>
                </a:lnTo>
                <a:lnTo>
                  <a:pt x="619" y="1042"/>
                </a:lnTo>
                <a:lnTo>
                  <a:pt x="634" y="1064"/>
                </a:lnTo>
                <a:lnTo>
                  <a:pt x="621" y="1113"/>
                </a:lnTo>
                <a:lnTo>
                  <a:pt x="630" y="1131"/>
                </a:lnTo>
                <a:lnTo>
                  <a:pt x="574" y="1153"/>
                </a:lnTo>
                <a:lnTo>
                  <a:pt x="562" y="1231"/>
                </a:lnTo>
                <a:lnTo>
                  <a:pt x="483" y="1203"/>
                </a:lnTo>
                <a:lnTo>
                  <a:pt x="441" y="1243"/>
                </a:lnTo>
                <a:lnTo>
                  <a:pt x="443" y="1259"/>
                </a:lnTo>
                <a:lnTo>
                  <a:pt x="415" y="1258"/>
                </a:lnTo>
                <a:lnTo>
                  <a:pt x="388" y="1204"/>
                </a:lnTo>
                <a:lnTo>
                  <a:pt x="374" y="1132"/>
                </a:lnTo>
                <a:lnTo>
                  <a:pt x="343" y="1084"/>
                </a:lnTo>
                <a:lnTo>
                  <a:pt x="296" y="1064"/>
                </a:lnTo>
                <a:lnTo>
                  <a:pt x="239" y="1018"/>
                </a:lnTo>
                <a:lnTo>
                  <a:pt x="219" y="953"/>
                </a:lnTo>
                <a:lnTo>
                  <a:pt x="251" y="856"/>
                </a:lnTo>
                <a:lnTo>
                  <a:pt x="222" y="837"/>
                </a:lnTo>
                <a:lnTo>
                  <a:pt x="153" y="839"/>
                </a:lnTo>
                <a:lnTo>
                  <a:pt x="142" y="775"/>
                </a:lnTo>
                <a:lnTo>
                  <a:pt x="28" y="657"/>
                </a:lnTo>
                <a:lnTo>
                  <a:pt x="0" y="557"/>
                </a:lnTo>
                <a:close/>
              </a:path>
            </a:pathLst>
          </a:cu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6"/>
          <p:cNvSpPr/>
          <p:nvPr/>
        </p:nvSpPr>
        <p:spPr>
          <a:xfrm>
            <a:off x="5853113" y="2651125"/>
            <a:ext cx="436562" cy="754062"/>
          </a:xfrm>
          <a:custGeom>
            <a:rect b="b" l="l" r="r" t="t"/>
            <a:pathLst>
              <a:path extrusionOk="0" h="950" w="551">
                <a:moveTo>
                  <a:pt x="0" y="928"/>
                </a:moveTo>
                <a:lnTo>
                  <a:pt x="15" y="950"/>
                </a:lnTo>
                <a:lnTo>
                  <a:pt x="32" y="926"/>
                </a:lnTo>
                <a:lnTo>
                  <a:pt x="112" y="909"/>
                </a:lnTo>
                <a:lnTo>
                  <a:pt x="138" y="917"/>
                </a:lnTo>
                <a:lnTo>
                  <a:pt x="226" y="888"/>
                </a:lnTo>
                <a:lnTo>
                  <a:pt x="256" y="916"/>
                </a:lnTo>
                <a:lnTo>
                  <a:pt x="283" y="851"/>
                </a:lnTo>
                <a:lnTo>
                  <a:pt x="310" y="835"/>
                </a:lnTo>
                <a:lnTo>
                  <a:pt x="372" y="870"/>
                </a:lnTo>
                <a:lnTo>
                  <a:pt x="381" y="830"/>
                </a:lnTo>
                <a:lnTo>
                  <a:pt x="449" y="745"/>
                </a:lnTo>
                <a:lnTo>
                  <a:pt x="464" y="695"/>
                </a:lnTo>
                <a:lnTo>
                  <a:pt x="488" y="702"/>
                </a:lnTo>
                <a:lnTo>
                  <a:pt x="551" y="658"/>
                </a:lnTo>
                <a:lnTo>
                  <a:pt x="534" y="621"/>
                </a:lnTo>
                <a:lnTo>
                  <a:pt x="542" y="599"/>
                </a:lnTo>
                <a:lnTo>
                  <a:pt x="480" y="17"/>
                </a:lnTo>
                <a:lnTo>
                  <a:pt x="474" y="0"/>
                </a:lnTo>
                <a:lnTo>
                  <a:pt x="145" y="38"/>
                </a:lnTo>
                <a:lnTo>
                  <a:pt x="81" y="74"/>
                </a:lnTo>
                <a:lnTo>
                  <a:pt x="26" y="56"/>
                </a:lnTo>
                <a:lnTo>
                  <a:pt x="66" y="537"/>
                </a:lnTo>
                <a:lnTo>
                  <a:pt x="56" y="634"/>
                </a:lnTo>
                <a:lnTo>
                  <a:pt x="80" y="692"/>
                </a:lnTo>
                <a:lnTo>
                  <a:pt x="54" y="801"/>
                </a:lnTo>
                <a:lnTo>
                  <a:pt x="17" y="851"/>
                </a:lnTo>
                <a:lnTo>
                  <a:pt x="0" y="928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6"/>
          <p:cNvSpPr/>
          <p:nvPr/>
        </p:nvSpPr>
        <p:spPr>
          <a:xfrm>
            <a:off x="4681538" y="2409825"/>
            <a:ext cx="842962" cy="561975"/>
          </a:xfrm>
          <a:custGeom>
            <a:rect b="b" l="l" r="r" t="t"/>
            <a:pathLst>
              <a:path extrusionOk="0" h="707" w="1063">
                <a:moveTo>
                  <a:pt x="0" y="15"/>
                </a:moveTo>
                <a:lnTo>
                  <a:pt x="1" y="69"/>
                </a:lnTo>
                <a:lnTo>
                  <a:pt x="21" y="111"/>
                </a:lnTo>
                <a:lnTo>
                  <a:pt x="9" y="151"/>
                </a:lnTo>
                <a:lnTo>
                  <a:pt x="20" y="248"/>
                </a:lnTo>
                <a:lnTo>
                  <a:pt x="71" y="386"/>
                </a:lnTo>
                <a:lnTo>
                  <a:pt x="72" y="431"/>
                </a:lnTo>
                <a:lnTo>
                  <a:pt x="106" y="495"/>
                </a:lnTo>
                <a:lnTo>
                  <a:pt x="121" y="603"/>
                </a:lnTo>
                <a:lnTo>
                  <a:pt x="112" y="634"/>
                </a:lnTo>
                <a:lnTo>
                  <a:pt x="132" y="669"/>
                </a:lnTo>
                <a:lnTo>
                  <a:pt x="818" y="655"/>
                </a:lnTo>
                <a:lnTo>
                  <a:pt x="871" y="707"/>
                </a:lnTo>
                <a:lnTo>
                  <a:pt x="917" y="630"/>
                </a:lnTo>
                <a:lnTo>
                  <a:pt x="943" y="546"/>
                </a:lnTo>
                <a:lnTo>
                  <a:pt x="918" y="486"/>
                </a:lnTo>
                <a:lnTo>
                  <a:pt x="1038" y="394"/>
                </a:lnTo>
                <a:lnTo>
                  <a:pt x="1063" y="345"/>
                </a:lnTo>
                <a:lnTo>
                  <a:pt x="1063" y="322"/>
                </a:lnTo>
                <a:lnTo>
                  <a:pt x="977" y="221"/>
                </a:lnTo>
                <a:lnTo>
                  <a:pt x="888" y="114"/>
                </a:lnTo>
                <a:lnTo>
                  <a:pt x="871" y="0"/>
                </a:lnTo>
                <a:lnTo>
                  <a:pt x="23" y="18"/>
                </a:lnTo>
                <a:lnTo>
                  <a:pt x="0" y="15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6"/>
          <p:cNvSpPr/>
          <p:nvPr/>
        </p:nvSpPr>
        <p:spPr>
          <a:xfrm>
            <a:off x="3895725" y="3021012"/>
            <a:ext cx="1050925" cy="566738"/>
          </a:xfrm>
          <a:custGeom>
            <a:rect b="b" l="l" r="r" t="t"/>
            <a:pathLst>
              <a:path extrusionOk="0" h="714" w="1325">
                <a:moveTo>
                  <a:pt x="0" y="677"/>
                </a:moveTo>
                <a:lnTo>
                  <a:pt x="46" y="0"/>
                </a:lnTo>
                <a:lnTo>
                  <a:pt x="539" y="26"/>
                </a:lnTo>
                <a:lnTo>
                  <a:pt x="1194" y="35"/>
                </a:lnTo>
                <a:lnTo>
                  <a:pt x="1228" y="65"/>
                </a:lnTo>
                <a:lnTo>
                  <a:pt x="1251" y="59"/>
                </a:lnTo>
                <a:lnTo>
                  <a:pt x="1270" y="77"/>
                </a:lnTo>
                <a:lnTo>
                  <a:pt x="1273" y="95"/>
                </a:lnTo>
                <a:lnTo>
                  <a:pt x="1255" y="95"/>
                </a:lnTo>
                <a:lnTo>
                  <a:pt x="1233" y="143"/>
                </a:lnTo>
                <a:lnTo>
                  <a:pt x="1285" y="216"/>
                </a:lnTo>
                <a:lnTo>
                  <a:pt x="1325" y="230"/>
                </a:lnTo>
                <a:lnTo>
                  <a:pt x="1318" y="711"/>
                </a:lnTo>
                <a:lnTo>
                  <a:pt x="756" y="714"/>
                </a:lnTo>
                <a:lnTo>
                  <a:pt x="0" y="677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6"/>
          <p:cNvSpPr/>
          <p:nvPr/>
        </p:nvSpPr>
        <p:spPr>
          <a:xfrm>
            <a:off x="5688013" y="3124200"/>
            <a:ext cx="1023937" cy="527050"/>
          </a:xfrm>
          <a:custGeom>
            <a:rect b="b" l="l" r="r" t="t"/>
            <a:pathLst>
              <a:path extrusionOk="0" h="663" w="1291">
                <a:moveTo>
                  <a:pt x="0" y="663"/>
                </a:moveTo>
                <a:lnTo>
                  <a:pt x="12" y="631"/>
                </a:lnTo>
                <a:lnTo>
                  <a:pt x="38" y="627"/>
                </a:lnTo>
                <a:lnTo>
                  <a:pt x="48" y="556"/>
                </a:lnTo>
                <a:lnTo>
                  <a:pt x="32" y="548"/>
                </a:lnTo>
                <a:lnTo>
                  <a:pt x="30" y="532"/>
                </a:lnTo>
                <a:lnTo>
                  <a:pt x="72" y="492"/>
                </a:lnTo>
                <a:lnTo>
                  <a:pt x="151" y="520"/>
                </a:lnTo>
                <a:lnTo>
                  <a:pt x="163" y="442"/>
                </a:lnTo>
                <a:lnTo>
                  <a:pt x="219" y="420"/>
                </a:lnTo>
                <a:lnTo>
                  <a:pt x="210" y="402"/>
                </a:lnTo>
                <a:lnTo>
                  <a:pt x="223" y="353"/>
                </a:lnTo>
                <a:lnTo>
                  <a:pt x="240" y="329"/>
                </a:lnTo>
                <a:lnTo>
                  <a:pt x="320" y="312"/>
                </a:lnTo>
                <a:lnTo>
                  <a:pt x="346" y="320"/>
                </a:lnTo>
                <a:lnTo>
                  <a:pt x="434" y="291"/>
                </a:lnTo>
                <a:lnTo>
                  <a:pt x="464" y="319"/>
                </a:lnTo>
                <a:lnTo>
                  <a:pt x="491" y="254"/>
                </a:lnTo>
                <a:lnTo>
                  <a:pt x="518" y="238"/>
                </a:lnTo>
                <a:lnTo>
                  <a:pt x="580" y="273"/>
                </a:lnTo>
                <a:lnTo>
                  <a:pt x="589" y="233"/>
                </a:lnTo>
                <a:lnTo>
                  <a:pt x="657" y="148"/>
                </a:lnTo>
                <a:lnTo>
                  <a:pt x="672" y="98"/>
                </a:lnTo>
                <a:lnTo>
                  <a:pt x="696" y="105"/>
                </a:lnTo>
                <a:lnTo>
                  <a:pt x="759" y="61"/>
                </a:lnTo>
                <a:lnTo>
                  <a:pt x="742" y="24"/>
                </a:lnTo>
                <a:lnTo>
                  <a:pt x="750" y="2"/>
                </a:lnTo>
                <a:lnTo>
                  <a:pt x="806" y="0"/>
                </a:lnTo>
                <a:lnTo>
                  <a:pt x="842" y="13"/>
                </a:lnTo>
                <a:lnTo>
                  <a:pt x="861" y="53"/>
                </a:lnTo>
                <a:lnTo>
                  <a:pt x="920" y="63"/>
                </a:lnTo>
                <a:lnTo>
                  <a:pt x="954" y="82"/>
                </a:lnTo>
                <a:lnTo>
                  <a:pt x="1035" y="79"/>
                </a:lnTo>
                <a:lnTo>
                  <a:pt x="1072" y="53"/>
                </a:lnTo>
                <a:lnTo>
                  <a:pt x="1159" y="110"/>
                </a:lnTo>
                <a:lnTo>
                  <a:pt x="1190" y="218"/>
                </a:lnTo>
                <a:lnTo>
                  <a:pt x="1225" y="257"/>
                </a:lnTo>
                <a:lnTo>
                  <a:pt x="1291" y="295"/>
                </a:lnTo>
                <a:lnTo>
                  <a:pt x="1243" y="353"/>
                </a:lnTo>
                <a:lnTo>
                  <a:pt x="1198" y="384"/>
                </a:lnTo>
                <a:lnTo>
                  <a:pt x="1154" y="441"/>
                </a:lnTo>
                <a:lnTo>
                  <a:pt x="1153" y="460"/>
                </a:lnTo>
                <a:lnTo>
                  <a:pt x="1025" y="544"/>
                </a:lnTo>
                <a:lnTo>
                  <a:pt x="310" y="610"/>
                </a:lnTo>
                <a:lnTo>
                  <a:pt x="238" y="608"/>
                </a:lnTo>
                <a:lnTo>
                  <a:pt x="239" y="646"/>
                </a:lnTo>
                <a:lnTo>
                  <a:pt x="0" y="663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6"/>
          <p:cNvSpPr/>
          <p:nvPr/>
        </p:nvSpPr>
        <p:spPr>
          <a:xfrm>
            <a:off x="5037138" y="4292600"/>
            <a:ext cx="792162" cy="701675"/>
          </a:xfrm>
          <a:custGeom>
            <a:rect b="b" l="l" r="r" t="t"/>
            <a:pathLst>
              <a:path extrusionOk="0" h="883" w="1000">
                <a:moveTo>
                  <a:pt x="0" y="8"/>
                </a:moveTo>
                <a:lnTo>
                  <a:pt x="11" y="244"/>
                </a:lnTo>
                <a:lnTo>
                  <a:pt x="39" y="273"/>
                </a:lnTo>
                <a:lnTo>
                  <a:pt x="48" y="334"/>
                </a:lnTo>
                <a:lnTo>
                  <a:pt x="104" y="417"/>
                </a:lnTo>
                <a:lnTo>
                  <a:pt x="102" y="488"/>
                </a:lnTo>
                <a:lnTo>
                  <a:pt x="69" y="556"/>
                </a:lnTo>
                <a:lnTo>
                  <a:pt x="70" y="595"/>
                </a:lnTo>
                <a:lnTo>
                  <a:pt x="82" y="634"/>
                </a:lnTo>
                <a:lnTo>
                  <a:pt x="76" y="672"/>
                </a:lnTo>
                <a:lnTo>
                  <a:pt x="59" y="696"/>
                </a:lnTo>
                <a:lnTo>
                  <a:pt x="35" y="729"/>
                </a:lnTo>
                <a:lnTo>
                  <a:pt x="50" y="746"/>
                </a:lnTo>
                <a:lnTo>
                  <a:pt x="185" y="730"/>
                </a:lnTo>
                <a:lnTo>
                  <a:pt x="293" y="774"/>
                </a:lnTo>
                <a:lnTo>
                  <a:pt x="396" y="769"/>
                </a:lnTo>
                <a:lnTo>
                  <a:pt x="384" y="739"/>
                </a:lnTo>
                <a:lnTo>
                  <a:pt x="419" y="712"/>
                </a:lnTo>
                <a:lnTo>
                  <a:pt x="491" y="729"/>
                </a:lnTo>
                <a:lnTo>
                  <a:pt x="501" y="780"/>
                </a:lnTo>
                <a:lnTo>
                  <a:pt x="522" y="772"/>
                </a:lnTo>
                <a:lnTo>
                  <a:pt x="553" y="784"/>
                </a:lnTo>
                <a:lnTo>
                  <a:pt x="583" y="815"/>
                </a:lnTo>
                <a:lnTo>
                  <a:pt x="590" y="844"/>
                </a:lnTo>
                <a:lnTo>
                  <a:pt x="621" y="850"/>
                </a:lnTo>
                <a:lnTo>
                  <a:pt x="651" y="868"/>
                </a:lnTo>
                <a:lnTo>
                  <a:pt x="675" y="860"/>
                </a:lnTo>
                <a:lnTo>
                  <a:pt x="697" y="835"/>
                </a:lnTo>
                <a:lnTo>
                  <a:pt x="695" y="815"/>
                </a:lnTo>
                <a:lnTo>
                  <a:pt x="725" y="842"/>
                </a:lnTo>
                <a:lnTo>
                  <a:pt x="739" y="819"/>
                </a:lnTo>
                <a:lnTo>
                  <a:pt x="762" y="863"/>
                </a:lnTo>
                <a:lnTo>
                  <a:pt x="795" y="842"/>
                </a:lnTo>
                <a:lnTo>
                  <a:pt x="806" y="829"/>
                </a:lnTo>
                <a:lnTo>
                  <a:pt x="795" y="815"/>
                </a:lnTo>
                <a:lnTo>
                  <a:pt x="797" y="776"/>
                </a:lnTo>
                <a:lnTo>
                  <a:pt x="806" y="776"/>
                </a:lnTo>
                <a:lnTo>
                  <a:pt x="834" y="780"/>
                </a:lnTo>
                <a:lnTo>
                  <a:pt x="842" y="806"/>
                </a:lnTo>
                <a:lnTo>
                  <a:pt x="874" y="805"/>
                </a:lnTo>
                <a:lnTo>
                  <a:pt x="901" y="822"/>
                </a:lnTo>
                <a:lnTo>
                  <a:pt x="906" y="818"/>
                </a:lnTo>
                <a:lnTo>
                  <a:pt x="917" y="839"/>
                </a:lnTo>
                <a:lnTo>
                  <a:pt x="940" y="851"/>
                </a:lnTo>
                <a:lnTo>
                  <a:pt x="928" y="883"/>
                </a:lnTo>
                <a:lnTo>
                  <a:pt x="957" y="852"/>
                </a:lnTo>
                <a:lnTo>
                  <a:pt x="975" y="872"/>
                </a:lnTo>
                <a:lnTo>
                  <a:pt x="975" y="850"/>
                </a:lnTo>
                <a:lnTo>
                  <a:pt x="1000" y="842"/>
                </a:lnTo>
                <a:lnTo>
                  <a:pt x="1000" y="826"/>
                </a:lnTo>
                <a:lnTo>
                  <a:pt x="974" y="822"/>
                </a:lnTo>
                <a:lnTo>
                  <a:pt x="960" y="806"/>
                </a:lnTo>
                <a:lnTo>
                  <a:pt x="937" y="810"/>
                </a:lnTo>
                <a:lnTo>
                  <a:pt x="926" y="786"/>
                </a:lnTo>
                <a:lnTo>
                  <a:pt x="901" y="786"/>
                </a:lnTo>
                <a:lnTo>
                  <a:pt x="877" y="742"/>
                </a:lnTo>
                <a:lnTo>
                  <a:pt x="892" y="732"/>
                </a:lnTo>
                <a:lnTo>
                  <a:pt x="913" y="720"/>
                </a:lnTo>
                <a:lnTo>
                  <a:pt x="916" y="696"/>
                </a:lnTo>
                <a:lnTo>
                  <a:pt x="934" y="694"/>
                </a:lnTo>
                <a:lnTo>
                  <a:pt x="960" y="670"/>
                </a:lnTo>
                <a:lnTo>
                  <a:pt x="951" y="661"/>
                </a:lnTo>
                <a:lnTo>
                  <a:pt x="951" y="615"/>
                </a:lnTo>
                <a:lnTo>
                  <a:pt x="923" y="637"/>
                </a:lnTo>
                <a:lnTo>
                  <a:pt x="893" y="643"/>
                </a:lnTo>
                <a:lnTo>
                  <a:pt x="869" y="682"/>
                </a:lnTo>
                <a:lnTo>
                  <a:pt x="827" y="661"/>
                </a:lnTo>
                <a:lnTo>
                  <a:pt x="834" y="645"/>
                </a:lnTo>
                <a:lnTo>
                  <a:pt x="852" y="638"/>
                </a:lnTo>
                <a:lnTo>
                  <a:pt x="853" y="645"/>
                </a:lnTo>
                <a:lnTo>
                  <a:pt x="865" y="622"/>
                </a:lnTo>
                <a:lnTo>
                  <a:pt x="848" y="630"/>
                </a:lnTo>
                <a:lnTo>
                  <a:pt x="842" y="620"/>
                </a:lnTo>
                <a:lnTo>
                  <a:pt x="838" y="631"/>
                </a:lnTo>
                <a:lnTo>
                  <a:pt x="818" y="622"/>
                </a:lnTo>
                <a:lnTo>
                  <a:pt x="800" y="645"/>
                </a:lnTo>
                <a:lnTo>
                  <a:pt x="772" y="652"/>
                </a:lnTo>
                <a:lnTo>
                  <a:pt x="714" y="638"/>
                </a:lnTo>
                <a:lnTo>
                  <a:pt x="711" y="624"/>
                </a:lnTo>
                <a:lnTo>
                  <a:pt x="746" y="575"/>
                </a:lnTo>
                <a:lnTo>
                  <a:pt x="777" y="576"/>
                </a:lnTo>
                <a:lnTo>
                  <a:pt x="799" y="597"/>
                </a:lnTo>
                <a:lnTo>
                  <a:pt x="885" y="614"/>
                </a:lnTo>
                <a:lnTo>
                  <a:pt x="822" y="507"/>
                </a:lnTo>
                <a:lnTo>
                  <a:pt x="833" y="433"/>
                </a:lnTo>
                <a:lnTo>
                  <a:pt x="473" y="447"/>
                </a:lnTo>
                <a:lnTo>
                  <a:pt x="476" y="406"/>
                </a:lnTo>
                <a:lnTo>
                  <a:pt x="516" y="281"/>
                </a:lnTo>
                <a:lnTo>
                  <a:pt x="579" y="198"/>
                </a:lnTo>
                <a:lnTo>
                  <a:pt x="559" y="174"/>
                </a:lnTo>
                <a:lnTo>
                  <a:pt x="566" y="94"/>
                </a:lnTo>
                <a:lnTo>
                  <a:pt x="534" y="0"/>
                </a:lnTo>
                <a:lnTo>
                  <a:pt x="0" y="8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6"/>
          <p:cNvSpPr/>
          <p:nvPr/>
        </p:nvSpPr>
        <p:spPr>
          <a:xfrm>
            <a:off x="7854950" y="1263650"/>
            <a:ext cx="517525" cy="817562"/>
          </a:xfrm>
          <a:custGeom>
            <a:rect b="b" l="l" r="r" t="t"/>
            <a:pathLst>
              <a:path extrusionOk="0" h="1030" w="651">
                <a:moveTo>
                  <a:pt x="0" y="560"/>
                </a:moveTo>
                <a:lnTo>
                  <a:pt x="38" y="562"/>
                </a:lnTo>
                <a:lnTo>
                  <a:pt x="42" y="496"/>
                </a:lnTo>
                <a:lnTo>
                  <a:pt x="89" y="403"/>
                </a:lnTo>
                <a:lnTo>
                  <a:pt x="66" y="337"/>
                </a:lnTo>
                <a:lnTo>
                  <a:pt x="86" y="248"/>
                </a:lnTo>
                <a:lnTo>
                  <a:pt x="83" y="215"/>
                </a:lnTo>
                <a:lnTo>
                  <a:pt x="159" y="18"/>
                </a:lnTo>
                <a:lnTo>
                  <a:pt x="178" y="18"/>
                </a:lnTo>
                <a:lnTo>
                  <a:pt x="189" y="56"/>
                </a:lnTo>
                <a:lnTo>
                  <a:pt x="281" y="21"/>
                </a:lnTo>
                <a:lnTo>
                  <a:pt x="282" y="8"/>
                </a:lnTo>
                <a:lnTo>
                  <a:pt x="309" y="0"/>
                </a:lnTo>
                <a:lnTo>
                  <a:pt x="358" y="23"/>
                </a:lnTo>
                <a:lnTo>
                  <a:pt x="395" y="56"/>
                </a:lnTo>
                <a:lnTo>
                  <a:pt x="478" y="340"/>
                </a:lnTo>
                <a:lnTo>
                  <a:pt x="535" y="342"/>
                </a:lnTo>
                <a:lnTo>
                  <a:pt x="545" y="358"/>
                </a:lnTo>
                <a:lnTo>
                  <a:pt x="537" y="368"/>
                </a:lnTo>
                <a:lnTo>
                  <a:pt x="580" y="435"/>
                </a:lnTo>
                <a:lnTo>
                  <a:pt x="590" y="419"/>
                </a:lnTo>
                <a:lnTo>
                  <a:pt x="635" y="464"/>
                </a:lnTo>
                <a:lnTo>
                  <a:pt x="617" y="475"/>
                </a:lnTo>
                <a:lnTo>
                  <a:pt x="621" y="486"/>
                </a:lnTo>
                <a:lnTo>
                  <a:pt x="651" y="486"/>
                </a:lnTo>
                <a:lnTo>
                  <a:pt x="628" y="540"/>
                </a:lnTo>
                <a:lnTo>
                  <a:pt x="602" y="533"/>
                </a:lnTo>
                <a:lnTo>
                  <a:pt x="580" y="554"/>
                </a:lnTo>
                <a:lnTo>
                  <a:pt x="581" y="576"/>
                </a:lnTo>
                <a:lnTo>
                  <a:pt x="563" y="591"/>
                </a:lnTo>
                <a:lnTo>
                  <a:pt x="541" y="582"/>
                </a:lnTo>
                <a:lnTo>
                  <a:pt x="542" y="617"/>
                </a:lnTo>
                <a:lnTo>
                  <a:pt x="524" y="605"/>
                </a:lnTo>
                <a:lnTo>
                  <a:pt x="517" y="644"/>
                </a:lnTo>
                <a:lnTo>
                  <a:pt x="487" y="610"/>
                </a:lnTo>
                <a:lnTo>
                  <a:pt x="464" y="642"/>
                </a:lnTo>
                <a:lnTo>
                  <a:pt x="437" y="654"/>
                </a:lnTo>
                <a:lnTo>
                  <a:pt x="432" y="687"/>
                </a:lnTo>
                <a:lnTo>
                  <a:pt x="404" y="679"/>
                </a:lnTo>
                <a:lnTo>
                  <a:pt x="414" y="653"/>
                </a:lnTo>
                <a:lnTo>
                  <a:pt x="395" y="627"/>
                </a:lnTo>
                <a:lnTo>
                  <a:pt x="373" y="667"/>
                </a:lnTo>
                <a:lnTo>
                  <a:pt x="381" y="749"/>
                </a:lnTo>
                <a:lnTo>
                  <a:pt x="367" y="771"/>
                </a:lnTo>
                <a:lnTo>
                  <a:pt x="349" y="772"/>
                </a:lnTo>
                <a:lnTo>
                  <a:pt x="334" y="770"/>
                </a:lnTo>
                <a:lnTo>
                  <a:pt x="311" y="818"/>
                </a:lnTo>
                <a:lnTo>
                  <a:pt x="282" y="816"/>
                </a:lnTo>
                <a:lnTo>
                  <a:pt x="287" y="859"/>
                </a:lnTo>
                <a:lnTo>
                  <a:pt x="267" y="828"/>
                </a:lnTo>
                <a:lnTo>
                  <a:pt x="225" y="862"/>
                </a:lnTo>
                <a:lnTo>
                  <a:pt x="218" y="889"/>
                </a:lnTo>
                <a:lnTo>
                  <a:pt x="233" y="905"/>
                </a:lnTo>
                <a:lnTo>
                  <a:pt x="213" y="914"/>
                </a:lnTo>
                <a:lnTo>
                  <a:pt x="218" y="944"/>
                </a:lnTo>
                <a:lnTo>
                  <a:pt x="199" y="968"/>
                </a:lnTo>
                <a:lnTo>
                  <a:pt x="194" y="1030"/>
                </a:lnTo>
                <a:lnTo>
                  <a:pt x="182" y="1030"/>
                </a:lnTo>
                <a:lnTo>
                  <a:pt x="122" y="948"/>
                </a:lnTo>
                <a:lnTo>
                  <a:pt x="0" y="560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6"/>
          <p:cNvSpPr/>
          <p:nvPr/>
        </p:nvSpPr>
        <p:spPr>
          <a:xfrm>
            <a:off x="7004050" y="2809875"/>
            <a:ext cx="641350" cy="319087"/>
          </a:xfrm>
          <a:custGeom>
            <a:rect b="b" l="l" r="r" t="t"/>
            <a:pathLst>
              <a:path extrusionOk="0" h="403" w="808">
                <a:moveTo>
                  <a:pt x="0" y="119"/>
                </a:moveTo>
                <a:lnTo>
                  <a:pt x="20" y="235"/>
                </a:lnTo>
                <a:lnTo>
                  <a:pt x="80" y="163"/>
                </a:lnTo>
                <a:lnTo>
                  <a:pt x="177" y="136"/>
                </a:lnTo>
                <a:lnTo>
                  <a:pt x="195" y="106"/>
                </a:lnTo>
                <a:lnTo>
                  <a:pt x="248" y="99"/>
                </a:lnTo>
                <a:lnTo>
                  <a:pt x="292" y="119"/>
                </a:lnTo>
                <a:lnTo>
                  <a:pt x="317" y="155"/>
                </a:lnTo>
                <a:lnTo>
                  <a:pt x="363" y="165"/>
                </a:lnTo>
                <a:lnTo>
                  <a:pt x="390" y="203"/>
                </a:lnTo>
                <a:lnTo>
                  <a:pt x="432" y="222"/>
                </a:lnTo>
                <a:lnTo>
                  <a:pt x="451" y="209"/>
                </a:lnTo>
                <a:lnTo>
                  <a:pt x="460" y="232"/>
                </a:lnTo>
                <a:lnTo>
                  <a:pt x="452" y="249"/>
                </a:lnTo>
                <a:lnTo>
                  <a:pt x="449" y="274"/>
                </a:lnTo>
                <a:lnTo>
                  <a:pt x="421" y="324"/>
                </a:lnTo>
                <a:lnTo>
                  <a:pt x="432" y="357"/>
                </a:lnTo>
                <a:lnTo>
                  <a:pt x="468" y="344"/>
                </a:lnTo>
                <a:lnTo>
                  <a:pt x="469" y="327"/>
                </a:lnTo>
                <a:lnTo>
                  <a:pt x="496" y="360"/>
                </a:lnTo>
                <a:lnTo>
                  <a:pt x="503" y="344"/>
                </a:lnTo>
                <a:lnTo>
                  <a:pt x="522" y="370"/>
                </a:lnTo>
                <a:lnTo>
                  <a:pt x="530" y="356"/>
                </a:lnTo>
                <a:lnTo>
                  <a:pt x="563" y="371"/>
                </a:lnTo>
                <a:lnTo>
                  <a:pt x="580" y="365"/>
                </a:lnTo>
                <a:lnTo>
                  <a:pt x="609" y="392"/>
                </a:lnTo>
                <a:lnTo>
                  <a:pt x="587" y="347"/>
                </a:lnTo>
                <a:lnTo>
                  <a:pt x="529" y="307"/>
                </a:lnTo>
                <a:lnTo>
                  <a:pt x="583" y="333"/>
                </a:lnTo>
                <a:lnTo>
                  <a:pt x="550" y="289"/>
                </a:lnTo>
                <a:lnTo>
                  <a:pt x="541" y="252"/>
                </a:lnTo>
                <a:lnTo>
                  <a:pt x="547" y="163"/>
                </a:lnTo>
                <a:lnTo>
                  <a:pt x="513" y="143"/>
                </a:lnTo>
                <a:lnTo>
                  <a:pt x="580" y="85"/>
                </a:lnTo>
                <a:lnTo>
                  <a:pt x="583" y="48"/>
                </a:lnTo>
                <a:lnTo>
                  <a:pt x="619" y="50"/>
                </a:lnTo>
                <a:lnTo>
                  <a:pt x="610" y="85"/>
                </a:lnTo>
                <a:lnTo>
                  <a:pt x="586" y="95"/>
                </a:lnTo>
                <a:lnTo>
                  <a:pt x="572" y="130"/>
                </a:lnTo>
                <a:lnTo>
                  <a:pt x="580" y="162"/>
                </a:lnTo>
                <a:lnTo>
                  <a:pt x="597" y="148"/>
                </a:lnTo>
                <a:lnTo>
                  <a:pt x="588" y="186"/>
                </a:lnTo>
                <a:lnTo>
                  <a:pt x="596" y="204"/>
                </a:lnTo>
                <a:lnTo>
                  <a:pt x="599" y="224"/>
                </a:lnTo>
                <a:lnTo>
                  <a:pt x="583" y="213"/>
                </a:lnTo>
                <a:lnTo>
                  <a:pt x="576" y="239"/>
                </a:lnTo>
                <a:lnTo>
                  <a:pt x="616" y="233"/>
                </a:lnTo>
                <a:lnTo>
                  <a:pt x="611" y="252"/>
                </a:lnTo>
                <a:lnTo>
                  <a:pt x="632" y="265"/>
                </a:lnTo>
                <a:lnTo>
                  <a:pt x="594" y="264"/>
                </a:lnTo>
                <a:lnTo>
                  <a:pt x="607" y="321"/>
                </a:lnTo>
                <a:lnTo>
                  <a:pt x="647" y="342"/>
                </a:lnTo>
                <a:lnTo>
                  <a:pt x="668" y="313"/>
                </a:lnTo>
                <a:lnTo>
                  <a:pt x="671" y="358"/>
                </a:lnTo>
                <a:lnTo>
                  <a:pt x="699" y="349"/>
                </a:lnTo>
                <a:lnTo>
                  <a:pt x="686" y="371"/>
                </a:lnTo>
                <a:lnTo>
                  <a:pt x="703" y="371"/>
                </a:lnTo>
                <a:lnTo>
                  <a:pt x="689" y="394"/>
                </a:lnTo>
                <a:lnTo>
                  <a:pt x="696" y="403"/>
                </a:lnTo>
                <a:lnTo>
                  <a:pt x="732" y="384"/>
                </a:lnTo>
                <a:lnTo>
                  <a:pt x="776" y="361"/>
                </a:lnTo>
                <a:lnTo>
                  <a:pt x="791" y="308"/>
                </a:lnTo>
                <a:lnTo>
                  <a:pt x="797" y="341"/>
                </a:lnTo>
                <a:lnTo>
                  <a:pt x="791" y="356"/>
                </a:lnTo>
                <a:lnTo>
                  <a:pt x="780" y="382"/>
                </a:lnTo>
                <a:lnTo>
                  <a:pt x="784" y="400"/>
                </a:lnTo>
                <a:lnTo>
                  <a:pt x="801" y="355"/>
                </a:lnTo>
                <a:lnTo>
                  <a:pt x="808" y="256"/>
                </a:lnTo>
                <a:lnTo>
                  <a:pt x="759" y="266"/>
                </a:lnTo>
                <a:lnTo>
                  <a:pt x="696" y="277"/>
                </a:lnTo>
                <a:lnTo>
                  <a:pt x="691" y="257"/>
                </a:lnTo>
                <a:lnTo>
                  <a:pt x="621" y="0"/>
                </a:lnTo>
                <a:lnTo>
                  <a:pt x="0" y="119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6"/>
          <p:cNvSpPr/>
          <p:nvPr/>
        </p:nvSpPr>
        <p:spPr>
          <a:xfrm>
            <a:off x="7693025" y="2125662"/>
            <a:ext cx="473075" cy="239713"/>
          </a:xfrm>
          <a:custGeom>
            <a:rect b="b" l="l" r="r" t="t"/>
            <a:pathLst>
              <a:path extrusionOk="0" h="302" w="595">
                <a:moveTo>
                  <a:pt x="0" y="121"/>
                </a:moveTo>
                <a:lnTo>
                  <a:pt x="1" y="282"/>
                </a:lnTo>
                <a:lnTo>
                  <a:pt x="278" y="224"/>
                </a:lnTo>
                <a:lnTo>
                  <a:pt x="327" y="208"/>
                </a:lnTo>
                <a:lnTo>
                  <a:pt x="346" y="210"/>
                </a:lnTo>
                <a:lnTo>
                  <a:pt x="368" y="257"/>
                </a:lnTo>
                <a:lnTo>
                  <a:pt x="399" y="261"/>
                </a:lnTo>
                <a:lnTo>
                  <a:pt x="416" y="300"/>
                </a:lnTo>
                <a:lnTo>
                  <a:pt x="437" y="302"/>
                </a:lnTo>
                <a:lnTo>
                  <a:pt x="443" y="275"/>
                </a:lnTo>
                <a:lnTo>
                  <a:pt x="460" y="267"/>
                </a:lnTo>
                <a:lnTo>
                  <a:pt x="466" y="238"/>
                </a:lnTo>
                <a:lnTo>
                  <a:pt x="475" y="235"/>
                </a:lnTo>
                <a:lnTo>
                  <a:pt x="487" y="278"/>
                </a:lnTo>
                <a:lnTo>
                  <a:pt x="515" y="268"/>
                </a:lnTo>
                <a:lnTo>
                  <a:pt x="521" y="249"/>
                </a:lnTo>
                <a:lnTo>
                  <a:pt x="557" y="231"/>
                </a:lnTo>
                <a:lnTo>
                  <a:pt x="580" y="225"/>
                </a:lnTo>
                <a:lnTo>
                  <a:pt x="595" y="240"/>
                </a:lnTo>
                <a:lnTo>
                  <a:pt x="590" y="199"/>
                </a:lnTo>
                <a:lnTo>
                  <a:pt x="562" y="149"/>
                </a:lnTo>
                <a:lnTo>
                  <a:pt x="543" y="140"/>
                </a:lnTo>
                <a:lnTo>
                  <a:pt x="525" y="141"/>
                </a:lnTo>
                <a:lnTo>
                  <a:pt x="530" y="153"/>
                </a:lnTo>
                <a:lnTo>
                  <a:pt x="541" y="153"/>
                </a:lnTo>
                <a:lnTo>
                  <a:pt x="554" y="154"/>
                </a:lnTo>
                <a:lnTo>
                  <a:pt x="568" y="169"/>
                </a:lnTo>
                <a:lnTo>
                  <a:pt x="574" y="189"/>
                </a:lnTo>
                <a:lnTo>
                  <a:pt x="565" y="206"/>
                </a:lnTo>
                <a:lnTo>
                  <a:pt x="519" y="227"/>
                </a:lnTo>
                <a:lnTo>
                  <a:pt x="494" y="215"/>
                </a:lnTo>
                <a:lnTo>
                  <a:pt x="482" y="189"/>
                </a:lnTo>
                <a:lnTo>
                  <a:pt x="460" y="184"/>
                </a:lnTo>
                <a:lnTo>
                  <a:pt x="463" y="168"/>
                </a:lnTo>
                <a:lnTo>
                  <a:pt x="440" y="139"/>
                </a:lnTo>
                <a:lnTo>
                  <a:pt x="406" y="125"/>
                </a:lnTo>
                <a:lnTo>
                  <a:pt x="405" y="140"/>
                </a:lnTo>
                <a:lnTo>
                  <a:pt x="387" y="133"/>
                </a:lnTo>
                <a:lnTo>
                  <a:pt x="378" y="115"/>
                </a:lnTo>
                <a:lnTo>
                  <a:pt x="383" y="99"/>
                </a:lnTo>
                <a:lnTo>
                  <a:pt x="402" y="83"/>
                </a:lnTo>
                <a:lnTo>
                  <a:pt x="395" y="70"/>
                </a:lnTo>
                <a:lnTo>
                  <a:pt x="422" y="50"/>
                </a:lnTo>
                <a:lnTo>
                  <a:pt x="395" y="30"/>
                </a:lnTo>
                <a:lnTo>
                  <a:pt x="383" y="0"/>
                </a:lnTo>
                <a:lnTo>
                  <a:pt x="328" y="42"/>
                </a:lnTo>
                <a:lnTo>
                  <a:pt x="129" y="93"/>
                </a:lnTo>
                <a:lnTo>
                  <a:pt x="0" y="121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6"/>
          <p:cNvSpPr/>
          <p:nvPr/>
        </p:nvSpPr>
        <p:spPr>
          <a:xfrm>
            <a:off x="8070850" y="2357437"/>
            <a:ext cx="42863" cy="34925"/>
          </a:xfrm>
          <a:custGeom>
            <a:rect b="b" l="l" r="r" t="t"/>
            <a:pathLst>
              <a:path extrusionOk="0" h="44" w="55">
                <a:moveTo>
                  <a:pt x="0" y="44"/>
                </a:moveTo>
                <a:lnTo>
                  <a:pt x="23" y="0"/>
                </a:lnTo>
                <a:lnTo>
                  <a:pt x="55" y="19"/>
                </a:lnTo>
                <a:lnTo>
                  <a:pt x="0" y="44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6"/>
          <p:cNvSpPr/>
          <p:nvPr/>
        </p:nvSpPr>
        <p:spPr>
          <a:xfrm>
            <a:off x="8151813" y="2351087"/>
            <a:ext cx="31750" cy="25400"/>
          </a:xfrm>
          <a:custGeom>
            <a:rect b="b" l="l" r="r" t="t"/>
            <a:pathLst>
              <a:path extrusionOk="0" h="34" w="41">
                <a:moveTo>
                  <a:pt x="0" y="34"/>
                </a:moveTo>
                <a:lnTo>
                  <a:pt x="24" y="0"/>
                </a:lnTo>
                <a:lnTo>
                  <a:pt x="41" y="27"/>
                </a:lnTo>
                <a:lnTo>
                  <a:pt x="0" y="34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6"/>
          <p:cNvSpPr/>
          <p:nvPr/>
        </p:nvSpPr>
        <p:spPr>
          <a:xfrm>
            <a:off x="5446713" y="1681162"/>
            <a:ext cx="811212" cy="417513"/>
          </a:xfrm>
          <a:custGeom>
            <a:rect b="b" l="l" r="r" t="t"/>
            <a:pathLst>
              <a:path extrusionOk="0" h="526" w="1020">
                <a:moveTo>
                  <a:pt x="0" y="227"/>
                </a:moveTo>
                <a:lnTo>
                  <a:pt x="79" y="284"/>
                </a:lnTo>
                <a:lnTo>
                  <a:pt x="277" y="335"/>
                </a:lnTo>
                <a:lnTo>
                  <a:pt x="364" y="345"/>
                </a:lnTo>
                <a:lnTo>
                  <a:pt x="378" y="377"/>
                </a:lnTo>
                <a:lnTo>
                  <a:pt x="415" y="387"/>
                </a:lnTo>
                <a:lnTo>
                  <a:pt x="465" y="526"/>
                </a:lnTo>
                <a:lnTo>
                  <a:pt x="510" y="418"/>
                </a:lnTo>
                <a:lnTo>
                  <a:pt x="518" y="394"/>
                </a:lnTo>
                <a:lnTo>
                  <a:pt x="531" y="379"/>
                </a:lnTo>
                <a:lnTo>
                  <a:pt x="531" y="363"/>
                </a:lnTo>
                <a:lnTo>
                  <a:pt x="548" y="334"/>
                </a:lnTo>
                <a:lnTo>
                  <a:pt x="553" y="336"/>
                </a:lnTo>
                <a:lnTo>
                  <a:pt x="547" y="353"/>
                </a:lnTo>
                <a:lnTo>
                  <a:pt x="550" y="382"/>
                </a:lnTo>
                <a:lnTo>
                  <a:pt x="567" y="375"/>
                </a:lnTo>
                <a:lnTo>
                  <a:pt x="577" y="342"/>
                </a:lnTo>
                <a:lnTo>
                  <a:pt x="600" y="345"/>
                </a:lnTo>
                <a:lnTo>
                  <a:pt x="612" y="331"/>
                </a:lnTo>
                <a:lnTo>
                  <a:pt x="615" y="338"/>
                </a:lnTo>
                <a:lnTo>
                  <a:pt x="592" y="387"/>
                </a:lnTo>
                <a:lnTo>
                  <a:pt x="609" y="394"/>
                </a:lnTo>
                <a:lnTo>
                  <a:pt x="623" y="364"/>
                </a:lnTo>
                <a:lnTo>
                  <a:pt x="645" y="353"/>
                </a:lnTo>
                <a:lnTo>
                  <a:pt x="659" y="315"/>
                </a:lnTo>
                <a:lnTo>
                  <a:pt x="717" y="306"/>
                </a:lnTo>
                <a:lnTo>
                  <a:pt x="744" y="303"/>
                </a:lnTo>
                <a:lnTo>
                  <a:pt x="789" y="270"/>
                </a:lnTo>
                <a:lnTo>
                  <a:pt x="855" y="282"/>
                </a:lnTo>
                <a:lnTo>
                  <a:pt x="898" y="312"/>
                </a:lnTo>
                <a:lnTo>
                  <a:pt x="901" y="273"/>
                </a:lnTo>
                <a:lnTo>
                  <a:pt x="924" y="272"/>
                </a:lnTo>
                <a:lnTo>
                  <a:pt x="978" y="275"/>
                </a:lnTo>
                <a:lnTo>
                  <a:pt x="1020" y="264"/>
                </a:lnTo>
                <a:lnTo>
                  <a:pt x="965" y="228"/>
                </a:lnTo>
                <a:lnTo>
                  <a:pt x="951" y="174"/>
                </a:lnTo>
                <a:lnTo>
                  <a:pt x="907" y="184"/>
                </a:lnTo>
                <a:lnTo>
                  <a:pt x="893" y="174"/>
                </a:lnTo>
                <a:lnTo>
                  <a:pt x="875" y="184"/>
                </a:lnTo>
                <a:lnTo>
                  <a:pt x="849" y="177"/>
                </a:lnTo>
                <a:lnTo>
                  <a:pt x="836" y="175"/>
                </a:lnTo>
                <a:lnTo>
                  <a:pt x="831" y="145"/>
                </a:lnTo>
                <a:lnTo>
                  <a:pt x="840" y="113"/>
                </a:lnTo>
                <a:lnTo>
                  <a:pt x="797" y="121"/>
                </a:lnTo>
                <a:lnTo>
                  <a:pt x="755" y="143"/>
                </a:lnTo>
                <a:lnTo>
                  <a:pt x="652" y="156"/>
                </a:lnTo>
                <a:lnTo>
                  <a:pt x="587" y="218"/>
                </a:lnTo>
                <a:lnTo>
                  <a:pt x="572" y="207"/>
                </a:lnTo>
                <a:lnTo>
                  <a:pt x="553" y="215"/>
                </a:lnTo>
                <a:lnTo>
                  <a:pt x="526" y="196"/>
                </a:lnTo>
                <a:lnTo>
                  <a:pt x="511" y="203"/>
                </a:lnTo>
                <a:lnTo>
                  <a:pt x="474" y="210"/>
                </a:lnTo>
                <a:lnTo>
                  <a:pt x="423" y="138"/>
                </a:lnTo>
                <a:lnTo>
                  <a:pt x="360" y="127"/>
                </a:lnTo>
                <a:lnTo>
                  <a:pt x="341" y="129"/>
                </a:lnTo>
                <a:lnTo>
                  <a:pt x="330" y="146"/>
                </a:lnTo>
                <a:lnTo>
                  <a:pt x="340" y="116"/>
                </a:lnTo>
                <a:lnTo>
                  <a:pt x="314" y="140"/>
                </a:lnTo>
                <a:lnTo>
                  <a:pt x="300" y="164"/>
                </a:lnTo>
                <a:lnTo>
                  <a:pt x="303" y="123"/>
                </a:lnTo>
                <a:lnTo>
                  <a:pt x="330" y="65"/>
                </a:lnTo>
                <a:lnTo>
                  <a:pt x="368" y="20"/>
                </a:lnTo>
                <a:lnTo>
                  <a:pt x="403" y="8"/>
                </a:lnTo>
                <a:lnTo>
                  <a:pt x="397" y="0"/>
                </a:lnTo>
                <a:lnTo>
                  <a:pt x="337" y="5"/>
                </a:lnTo>
                <a:lnTo>
                  <a:pt x="300" y="26"/>
                </a:lnTo>
                <a:lnTo>
                  <a:pt x="288" y="46"/>
                </a:lnTo>
                <a:lnTo>
                  <a:pt x="242" y="81"/>
                </a:lnTo>
                <a:lnTo>
                  <a:pt x="221" y="114"/>
                </a:lnTo>
                <a:lnTo>
                  <a:pt x="188" y="123"/>
                </a:lnTo>
                <a:lnTo>
                  <a:pt x="178" y="143"/>
                </a:lnTo>
                <a:lnTo>
                  <a:pt x="155" y="153"/>
                </a:lnTo>
                <a:lnTo>
                  <a:pt x="94" y="164"/>
                </a:lnTo>
                <a:lnTo>
                  <a:pt x="80" y="177"/>
                </a:lnTo>
                <a:lnTo>
                  <a:pt x="51" y="204"/>
                </a:lnTo>
                <a:lnTo>
                  <a:pt x="0" y="227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6"/>
          <p:cNvSpPr/>
          <p:nvPr/>
        </p:nvSpPr>
        <p:spPr>
          <a:xfrm>
            <a:off x="5969000" y="1939925"/>
            <a:ext cx="544513" cy="741362"/>
          </a:xfrm>
          <a:custGeom>
            <a:rect b="b" l="l" r="r" t="t"/>
            <a:pathLst>
              <a:path extrusionOk="0" h="934" w="686">
                <a:moveTo>
                  <a:pt x="0" y="934"/>
                </a:moveTo>
                <a:lnTo>
                  <a:pt x="64" y="821"/>
                </a:lnTo>
                <a:lnTo>
                  <a:pt x="77" y="780"/>
                </a:lnTo>
                <a:lnTo>
                  <a:pt x="83" y="699"/>
                </a:lnTo>
                <a:lnTo>
                  <a:pt x="65" y="622"/>
                </a:lnTo>
                <a:lnTo>
                  <a:pt x="27" y="548"/>
                </a:lnTo>
                <a:lnTo>
                  <a:pt x="9" y="506"/>
                </a:lnTo>
                <a:lnTo>
                  <a:pt x="20" y="468"/>
                </a:lnTo>
                <a:lnTo>
                  <a:pt x="4" y="420"/>
                </a:lnTo>
                <a:lnTo>
                  <a:pt x="23" y="388"/>
                </a:lnTo>
                <a:lnTo>
                  <a:pt x="39" y="307"/>
                </a:lnTo>
                <a:lnTo>
                  <a:pt x="35" y="270"/>
                </a:lnTo>
                <a:lnTo>
                  <a:pt x="59" y="246"/>
                </a:lnTo>
                <a:lnTo>
                  <a:pt x="57" y="218"/>
                </a:lnTo>
                <a:lnTo>
                  <a:pt x="97" y="200"/>
                </a:lnTo>
                <a:lnTo>
                  <a:pt x="133" y="144"/>
                </a:lnTo>
                <a:lnTo>
                  <a:pt x="128" y="236"/>
                </a:lnTo>
                <a:lnTo>
                  <a:pt x="156" y="217"/>
                </a:lnTo>
                <a:lnTo>
                  <a:pt x="156" y="139"/>
                </a:lnTo>
                <a:lnTo>
                  <a:pt x="195" y="97"/>
                </a:lnTo>
                <a:lnTo>
                  <a:pt x="221" y="91"/>
                </a:lnTo>
                <a:lnTo>
                  <a:pt x="200" y="78"/>
                </a:lnTo>
                <a:lnTo>
                  <a:pt x="192" y="51"/>
                </a:lnTo>
                <a:lnTo>
                  <a:pt x="206" y="11"/>
                </a:lnTo>
                <a:lnTo>
                  <a:pt x="242" y="0"/>
                </a:lnTo>
                <a:lnTo>
                  <a:pt x="323" y="23"/>
                </a:lnTo>
                <a:lnTo>
                  <a:pt x="353" y="53"/>
                </a:lnTo>
                <a:lnTo>
                  <a:pt x="447" y="75"/>
                </a:lnTo>
                <a:lnTo>
                  <a:pt x="465" y="102"/>
                </a:lnTo>
                <a:lnTo>
                  <a:pt x="492" y="136"/>
                </a:lnTo>
                <a:lnTo>
                  <a:pt x="467" y="135"/>
                </a:lnTo>
                <a:lnTo>
                  <a:pt x="465" y="156"/>
                </a:lnTo>
                <a:lnTo>
                  <a:pt x="495" y="192"/>
                </a:lnTo>
                <a:lnTo>
                  <a:pt x="501" y="255"/>
                </a:lnTo>
                <a:lnTo>
                  <a:pt x="501" y="296"/>
                </a:lnTo>
                <a:lnTo>
                  <a:pt x="472" y="340"/>
                </a:lnTo>
                <a:lnTo>
                  <a:pt x="467" y="364"/>
                </a:lnTo>
                <a:lnTo>
                  <a:pt x="430" y="383"/>
                </a:lnTo>
                <a:lnTo>
                  <a:pt x="423" y="402"/>
                </a:lnTo>
                <a:lnTo>
                  <a:pt x="429" y="449"/>
                </a:lnTo>
                <a:lnTo>
                  <a:pt x="466" y="472"/>
                </a:lnTo>
                <a:lnTo>
                  <a:pt x="500" y="434"/>
                </a:lnTo>
                <a:lnTo>
                  <a:pt x="522" y="380"/>
                </a:lnTo>
                <a:lnTo>
                  <a:pt x="578" y="348"/>
                </a:lnTo>
                <a:lnTo>
                  <a:pt x="616" y="367"/>
                </a:lnTo>
                <a:lnTo>
                  <a:pt x="640" y="425"/>
                </a:lnTo>
                <a:lnTo>
                  <a:pt x="672" y="537"/>
                </a:lnTo>
                <a:lnTo>
                  <a:pt x="686" y="575"/>
                </a:lnTo>
                <a:lnTo>
                  <a:pt x="676" y="605"/>
                </a:lnTo>
                <a:lnTo>
                  <a:pt x="682" y="652"/>
                </a:lnTo>
                <a:lnTo>
                  <a:pt x="670" y="677"/>
                </a:lnTo>
                <a:lnTo>
                  <a:pt x="654" y="652"/>
                </a:lnTo>
                <a:lnTo>
                  <a:pt x="637" y="662"/>
                </a:lnTo>
                <a:lnTo>
                  <a:pt x="634" y="706"/>
                </a:lnTo>
                <a:lnTo>
                  <a:pt x="627" y="725"/>
                </a:lnTo>
                <a:lnTo>
                  <a:pt x="597" y="745"/>
                </a:lnTo>
                <a:lnTo>
                  <a:pt x="596" y="804"/>
                </a:lnTo>
                <a:lnTo>
                  <a:pt x="576" y="829"/>
                </a:lnTo>
                <a:lnTo>
                  <a:pt x="558" y="878"/>
                </a:lnTo>
                <a:lnTo>
                  <a:pt x="335" y="913"/>
                </a:lnTo>
                <a:lnTo>
                  <a:pt x="329" y="896"/>
                </a:lnTo>
                <a:lnTo>
                  <a:pt x="0" y="934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6"/>
          <p:cNvSpPr/>
          <p:nvPr/>
        </p:nvSpPr>
        <p:spPr>
          <a:xfrm>
            <a:off x="4616450" y="1379537"/>
            <a:ext cx="930275" cy="1044575"/>
          </a:xfrm>
          <a:custGeom>
            <a:rect b="b" l="l" r="r" t="t"/>
            <a:pathLst>
              <a:path extrusionOk="0" h="1316" w="1172">
                <a:moveTo>
                  <a:pt x="0" y="80"/>
                </a:moveTo>
                <a:lnTo>
                  <a:pt x="7" y="267"/>
                </a:lnTo>
                <a:lnTo>
                  <a:pt x="52" y="416"/>
                </a:lnTo>
                <a:lnTo>
                  <a:pt x="58" y="611"/>
                </a:lnTo>
                <a:lnTo>
                  <a:pt x="91" y="766"/>
                </a:lnTo>
                <a:lnTo>
                  <a:pt x="49" y="844"/>
                </a:lnTo>
                <a:lnTo>
                  <a:pt x="108" y="905"/>
                </a:lnTo>
                <a:lnTo>
                  <a:pt x="104" y="1316"/>
                </a:lnTo>
                <a:lnTo>
                  <a:pt x="952" y="1298"/>
                </a:lnTo>
                <a:lnTo>
                  <a:pt x="936" y="1219"/>
                </a:lnTo>
                <a:lnTo>
                  <a:pt x="912" y="1191"/>
                </a:lnTo>
                <a:lnTo>
                  <a:pt x="847" y="1148"/>
                </a:lnTo>
                <a:lnTo>
                  <a:pt x="802" y="1097"/>
                </a:lnTo>
                <a:lnTo>
                  <a:pt x="687" y="1025"/>
                </a:lnTo>
                <a:lnTo>
                  <a:pt x="690" y="905"/>
                </a:lnTo>
                <a:lnTo>
                  <a:pt x="665" y="829"/>
                </a:lnTo>
                <a:lnTo>
                  <a:pt x="759" y="712"/>
                </a:lnTo>
                <a:lnTo>
                  <a:pt x="753" y="597"/>
                </a:lnTo>
                <a:lnTo>
                  <a:pt x="774" y="577"/>
                </a:lnTo>
                <a:lnTo>
                  <a:pt x="888" y="483"/>
                </a:lnTo>
                <a:lnTo>
                  <a:pt x="947" y="413"/>
                </a:lnTo>
                <a:lnTo>
                  <a:pt x="1021" y="354"/>
                </a:lnTo>
                <a:lnTo>
                  <a:pt x="1172" y="277"/>
                </a:lnTo>
                <a:lnTo>
                  <a:pt x="1116" y="280"/>
                </a:lnTo>
                <a:lnTo>
                  <a:pt x="1064" y="256"/>
                </a:lnTo>
                <a:lnTo>
                  <a:pt x="980" y="265"/>
                </a:lnTo>
                <a:lnTo>
                  <a:pt x="960" y="232"/>
                </a:lnTo>
                <a:lnTo>
                  <a:pt x="935" y="246"/>
                </a:lnTo>
                <a:lnTo>
                  <a:pt x="878" y="280"/>
                </a:lnTo>
                <a:lnTo>
                  <a:pt x="838" y="268"/>
                </a:lnTo>
                <a:lnTo>
                  <a:pt x="820" y="251"/>
                </a:lnTo>
                <a:lnTo>
                  <a:pt x="789" y="242"/>
                </a:lnTo>
                <a:lnTo>
                  <a:pt x="775" y="217"/>
                </a:lnTo>
                <a:lnTo>
                  <a:pt x="744" y="220"/>
                </a:lnTo>
                <a:lnTo>
                  <a:pt x="744" y="243"/>
                </a:lnTo>
                <a:lnTo>
                  <a:pt x="731" y="247"/>
                </a:lnTo>
                <a:lnTo>
                  <a:pt x="710" y="198"/>
                </a:lnTo>
                <a:lnTo>
                  <a:pt x="681" y="198"/>
                </a:lnTo>
                <a:lnTo>
                  <a:pt x="690" y="176"/>
                </a:lnTo>
                <a:lnTo>
                  <a:pt x="622" y="163"/>
                </a:lnTo>
                <a:lnTo>
                  <a:pt x="597" y="160"/>
                </a:lnTo>
                <a:lnTo>
                  <a:pt x="517" y="191"/>
                </a:lnTo>
                <a:lnTo>
                  <a:pt x="505" y="163"/>
                </a:lnTo>
                <a:lnTo>
                  <a:pt x="381" y="138"/>
                </a:lnTo>
                <a:lnTo>
                  <a:pt x="360" y="8"/>
                </a:lnTo>
                <a:lnTo>
                  <a:pt x="309" y="0"/>
                </a:lnTo>
                <a:lnTo>
                  <a:pt x="309" y="81"/>
                </a:lnTo>
                <a:lnTo>
                  <a:pt x="0" y="80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6"/>
          <p:cNvSpPr/>
          <p:nvPr/>
        </p:nvSpPr>
        <p:spPr>
          <a:xfrm>
            <a:off x="5411788" y="3910012"/>
            <a:ext cx="501650" cy="869950"/>
          </a:xfrm>
          <a:custGeom>
            <a:rect b="b" l="l" r="r" t="t"/>
            <a:pathLst>
              <a:path extrusionOk="0" h="1097" w="632">
                <a:moveTo>
                  <a:pt x="0" y="930"/>
                </a:moveTo>
                <a:lnTo>
                  <a:pt x="3" y="889"/>
                </a:lnTo>
                <a:lnTo>
                  <a:pt x="43" y="764"/>
                </a:lnTo>
                <a:lnTo>
                  <a:pt x="106" y="681"/>
                </a:lnTo>
                <a:lnTo>
                  <a:pt x="86" y="657"/>
                </a:lnTo>
                <a:lnTo>
                  <a:pt x="93" y="577"/>
                </a:lnTo>
                <a:lnTo>
                  <a:pt x="61" y="483"/>
                </a:lnTo>
                <a:lnTo>
                  <a:pt x="50" y="360"/>
                </a:lnTo>
                <a:lnTo>
                  <a:pt x="96" y="227"/>
                </a:lnTo>
                <a:lnTo>
                  <a:pt x="162" y="132"/>
                </a:lnTo>
                <a:lnTo>
                  <a:pt x="159" y="107"/>
                </a:lnTo>
                <a:lnTo>
                  <a:pt x="210" y="25"/>
                </a:lnTo>
                <a:lnTo>
                  <a:pt x="590" y="0"/>
                </a:lnTo>
                <a:lnTo>
                  <a:pt x="607" y="20"/>
                </a:lnTo>
                <a:lnTo>
                  <a:pt x="590" y="701"/>
                </a:lnTo>
                <a:lnTo>
                  <a:pt x="632" y="1031"/>
                </a:lnTo>
                <a:lnTo>
                  <a:pt x="614" y="1046"/>
                </a:lnTo>
                <a:lnTo>
                  <a:pt x="591" y="1031"/>
                </a:lnTo>
                <a:lnTo>
                  <a:pt x="562" y="1046"/>
                </a:lnTo>
                <a:lnTo>
                  <a:pt x="536" y="1027"/>
                </a:lnTo>
                <a:lnTo>
                  <a:pt x="533" y="1038"/>
                </a:lnTo>
                <a:lnTo>
                  <a:pt x="502" y="1043"/>
                </a:lnTo>
                <a:lnTo>
                  <a:pt x="463" y="1061"/>
                </a:lnTo>
                <a:lnTo>
                  <a:pt x="450" y="1053"/>
                </a:lnTo>
                <a:lnTo>
                  <a:pt x="430" y="1088"/>
                </a:lnTo>
                <a:lnTo>
                  <a:pt x="412" y="1097"/>
                </a:lnTo>
                <a:lnTo>
                  <a:pt x="349" y="990"/>
                </a:lnTo>
                <a:lnTo>
                  <a:pt x="360" y="916"/>
                </a:lnTo>
                <a:lnTo>
                  <a:pt x="0" y="930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6"/>
          <p:cNvSpPr/>
          <p:nvPr/>
        </p:nvSpPr>
        <p:spPr>
          <a:xfrm>
            <a:off x="4786313" y="2930525"/>
            <a:ext cx="939800" cy="817562"/>
          </a:xfrm>
          <a:custGeom>
            <a:rect b="b" l="l" r="r" t="t"/>
            <a:pathLst>
              <a:path extrusionOk="0" h="1030" w="1184">
                <a:moveTo>
                  <a:pt x="0" y="14"/>
                </a:moveTo>
                <a:lnTo>
                  <a:pt x="72" y="148"/>
                </a:lnTo>
                <a:lnTo>
                  <a:pt x="106" y="178"/>
                </a:lnTo>
                <a:lnTo>
                  <a:pt x="129" y="172"/>
                </a:lnTo>
                <a:lnTo>
                  <a:pt x="148" y="190"/>
                </a:lnTo>
                <a:lnTo>
                  <a:pt x="151" y="208"/>
                </a:lnTo>
                <a:lnTo>
                  <a:pt x="133" y="208"/>
                </a:lnTo>
                <a:lnTo>
                  <a:pt x="111" y="256"/>
                </a:lnTo>
                <a:lnTo>
                  <a:pt x="163" y="329"/>
                </a:lnTo>
                <a:lnTo>
                  <a:pt x="203" y="343"/>
                </a:lnTo>
                <a:lnTo>
                  <a:pt x="196" y="824"/>
                </a:lnTo>
                <a:lnTo>
                  <a:pt x="201" y="941"/>
                </a:lnTo>
                <a:lnTo>
                  <a:pt x="988" y="915"/>
                </a:lnTo>
                <a:lnTo>
                  <a:pt x="999" y="984"/>
                </a:lnTo>
                <a:lnTo>
                  <a:pt x="966" y="1030"/>
                </a:lnTo>
                <a:lnTo>
                  <a:pt x="1087" y="1024"/>
                </a:lnTo>
                <a:lnTo>
                  <a:pt x="1103" y="984"/>
                </a:lnTo>
                <a:lnTo>
                  <a:pt x="1110" y="941"/>
                </a:lnTo>
                <a:lnTo>
                  <a:pt x="1136" y="908"/>
                </a:lnTo>
                <a:lnTo>
                  <a:pt x="1148" y="876"/>
                </a:lnTo>
                <a:lnTo>
                  <a:pt x="1174" y="872"/>
                </a:lnTo>
                <a:lnTo>
                  <a:pt x="1184" y="801"/>
                </a:lnTo>
                <a:lnTo>
                  <a:pt x="1168" y="793"/>
                </a:lnTo>
                <a:lnTo>
                  <a:pt x="1140" y="792"/>
                </a:lnTo>
                <a:lnTo>
                  <a:pt x="1113" y="738"/>
                </a:lnTo>
                <a:lnTo>
                  <a:pt x="1099" y="666"/>
                </a:lnTo>
                <a:lnTo>
                  <a:pt x="1068" y="618"/>
                </a:lnTo>
                <a:lnTo>
                  <a:pt x="1021" y="598"/>
                </a:lnTo>
                <a:lnTo>
                  <a:pt x="964" y="552"/>
                </a:lnTo>
                <a:lnTo>
                  <a:pt x="944" y="487"/>
                </a:lnTo>
                <a:lnTo>
                  <a:pt x="976" y="390"/>
                </a:lnTo>
                <a:lnTo>
                  <a:pt x="947" y="371"/>
                </a:lnTo>
                <a:lnTo>
                  <a:pt x="878" y="373"/>
                </a:lnTo>
                <a:lnTo>
                  <a:pt x="867" y="309"/>
                </a:lnTo>
                <a:lnTo>
                  <a:pt x="753" y="191"/>
                </a:lnTo>
                <a:lnTo>
                  <a:pt x="725" y="91"/>
                </a:lnTo>
                <a:lnTo>
                  <a:pt x="739" y="52"/>
                </a:lnTo>
                <a:lnTo>
                  <a:pt x="686" y="0"/>
                </a:lnTo>
                <a:lnTo>
                  <a:pt x="0" y="14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6"/>
          <p:cNvSpPr/>
          <p:nvPr/>
        </p:nvSpPr>
        <p:spPr>
          <a:xfrm>
            <a:off x="2362200" y="1187450"/>
            <a:ext cx="1444625" cy="919162"/>
          </a:xfrm>
          <a:custGeom>
            <a:rect b="b" l="l" r="r" t="t"/>
            <a:pathLst>
              <a:path extrusionOk="0" h="1158" w="1821">
                <a:moveTo>
                  <a:pt x="0" y="217"/>
                </a:moveTo>
                <a:lnTo>
                  <a:pt x="33" y="293"/>
                </a:lnTo>
                <a:lnTo>
                  <a:pt x="35" y="343"/>
                </a:lnTo>
                <a:lnTo>
                  <a:pt x="17" y="350"/>
                </a:lnTo>
                <a:lnTo>
                  <a:pt x="72" y="403"/>
                </a:lnTo>
                <a:lnTo>
                  <a:pt x="129" y="540"/>
                </a:lnTo>
                <a:lnTo>
                  <a:pt x="149" y="534"/>
                </a:lnTo>
                <a:lnTo>
                  <a:pt x="151" y="555"/>
                </a:lnTo>
                <a:lnTo>
                  <a:pt x="177" y="562"/>
                </a:lnTo>
                <a:lnTo>
                  <a:pt x="197" y="565"/>
                </a:lnTo>
                <a:lnTo>
                  <a:pt x="148" y="665"/>
                </a:lnTo>
                <a:lnTo>
                  <a:pt x="155" y="732"/>
                </a:lnTo>
                <a:lnTo>
                  <a:pt x="116" y="797"/>
                </a:lnTo>
                <a:lnTo>
                  <a:pt x="142" y="826"/>
                </a:lnTo>
                <a:lnTo>
                  <a:pt x="214" y="784"/>
                </a:lnTo>
                <a:lnTo>
                  <a:pt x="269" y="1004"/>
                </a:lnTo>
                <a:lnTo>
                  <a:pt x="300" y="1012"/>
                </a:lnTo>
                <a:lnTo>
                  <a:pt x="306" y="1080"/>
                </a:lnTo>
                <a:lnTo>
                  <a:pt x="333" y="1108"/>
                </a:lnTo>
                <a:lnTo>
                  <a:pt x="356" y="1083"/>
                </a:lnTo>
                <a:lnTo>
                  <a:pt x="403" y="1105"/>
                </a:lnTo>
                <a:lnTo>
                  <a:pt x="433" y="1080"/>
                </a:lnTo>
                <a:lnTo>
                  <a:pt x="532" y="1103"/>
                </a:lnTo>
                <a:lnTo>
                  <a:pt x="555" y="1106"/>
                </a:lnTo>
                <a:lnTo>
                  <a:pt x="577" y="1063"/>
                </a:lnTo>
                <a:lnTo>
                  <a:pt x="616" y="1133"/>
                </a:lnTo>
                <a:lnTo>
                  <a:pt x="637" y="1022"/>
                </a:lnTo>
                <a:lnTo>
                  <a:pt x="1130" y="1096"/>
                </a:lnTo>
                <a:lnTo>
                  <a:pt x="1742" y="1158"/>
                </a:lnTo>
                <a:lnTo>
                  <a:pt x="1759" y="950"/>
                </a:lnTo>
                <a:lnTo>
                  <a:pt x="1821" y="271"/>
                </a:lnTo>
                <a:lnTo>
                  <a:pt x="1015" y="176"/>
                </a:lnTo>
                <a:lnTo>
                  <a:pt x="612" y="109"/>
                </a:lnTo>
                <a:lnTo>
                  <a:pt x="48" y="0"/>
                </a:lnTo>
                <a:lnTo>
                  <a:pt x="0" y="217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6"/>
          <p:cNvSpPr/>
          <p:nvPr/>
        </p:nvSpPr>
        <p:spPr>
          <a:xfrm>
            <a:off x="3676650" y="2462212"/>
            <a:ext cx="1166813" cy="585788"/>
          </a:xfrm>
          <a:custGeom>
            <a:rect b="b" l="l" r="r" t="t"/>
            <a:pathLst>
              <a:path extrusionOk="0" h="738" w="1471">
                <a:moveTo>
                  <a:pt x="0" y="450"/>
                </a:moveTo>
                <a:lnTo>
                  <a:pt x="43" y="0"/>
                </a:lnTo>
                <a:lnTo>
                  <a:pt x="950" y="57"/>
                </a:lnTo>
                <a:lnTo>
                  <a:pt x="1010" y="102"/>
                </a:lnTo>
                <a:lnTo>
                  <a:pt x="1118" y="98"/>
                </a:lnTo>
                <a:lnTo>
                  <a:pt x="1168" y="111"/>
                </a:lnTo>
                <a:lnTo>
                  <a:pt x="1230" y="135"/>
                </a:lnTo>
                <a:lnTo>
                  <a:pt x="1259" y="175"/>
                </a:lnTo>
                <a:lnTo>
                  <a:pt x="1287" y="183"/>
                </a:lnTo>
                <a:lnTo>
                  <a:pt x="1338" y="321"/>
                </a:lnTo>
                <a:lnTo>
                  <a:pt x="1339" y="366"/>
                </a:lnTo>
                <a:lnTo>
                  <a:pt x="1373" y="430"/>
                </a:lnTo>
                <a:lnTo>
                  <a:pt x="1388" y="538"/>
                </a:lnTo>
                <a:lnTo>
                  <a:pt x="1379" y="569"/>
                </a:lnTo>
                <a:lnTo>
                  <a:pt x="1399" y="604"/>
                </a:lnTo>
                <a:lnTo>
                  <a:pt x="1471" y="738"/>
                </a:lnTo>
                <a:lnTo>
                  <a:pt x="816" y="729"/>
                </a:lnTo>
                <a:lnTo>
                  <a:pt x="323" y="703"/>
                </a:lnTo>
                <a:lnTo>
                  <a:pt x="335" y="479"/>
                </a:lnTo>
                <a:lnTo>
                  <a:pt x="0" y="450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6"/>
          <p:cNvSpPr/>
          <p:nvPr/>
        </p:nvSpPr>
        <p:spPr>
          <a:xfrm>
            <a:off x="1492250" y="2274887"/>
            <a:ext cx="896938" cy="1392238"/>
          </a:xfrm>
          <a:custGeom>
            <a:rect b="b" l="l" r="r" t="t"/>
            <a:pathLst>
              <a:path extrusionOk="0" h="1753" w="1132">
                <a:moveTo>
                  <a:pt x="0" y="644"/>
                </a:moveTo>
                <a:lnTo>
                  <a:pt x="50" y="746"/>
                </a:lnTo>
                <a:lnTo>
                  <a:pt x="720" y="1753"/>
                </a:lnTo>
                <a:lnTo>
                  <a:pt x="746" y="1518"/>
                </a:lnTo>
                <a:lnTo>
                  <a:pt x="786" y="1505"/>
                </a:lnTo>
                <a:lnTo>
                  <a:pt x="855" y="1543"/>
                </a:lnTo>
                <a:lnTo>
                  <a:pt x="914" y="1335"/>
                </a:lnTo>
                <a:lnTo>
                  <a:pt x="1132" y="227"/>
                </a:lnTo>
                <a:lnTo>
                  <a:pt x="648" y="121"/>
                </a:lnTo>
                <a:lnTo>
                  <a:pt x="167" y="0"/>
                </a:lnTo>
                <a:lnTo>
                  <a:pt x="0" y="644"/>
                </a:lnTo>
                <a:close/>
              </a:path>
            </a:pathLst>
          </a:custGeom>
          <a:solidFill>
            <a:srgbClr val="FF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6"/>
          <p:cNvSpPr/>
          <p:nvPr/>
        </p:nvSpPr>
        <p:spPr>
          <a:xfrm>
            <a:off x="7775575" y="1708150"/>
            <a:ext cx="228600" cy="492125"/>
          </a:xfrm>
          <a:custGeom>
            <a:rect b="b" l="l" r="r" t="t"/>
            <a:pathLst>
              <a:path extrusionOk="0" h="619" w="287">
                <a:moveTo>
                  <a:pt x="0" y="424"/>
                </a:moveTo>
                <a:lnTo>
                  <a:pt x="14" y="289"/>
                </a:lnTo>
                <a:lnTo>
                  <a:pt x="47" y="226"/>
                </a:lnTo>
                <a:lnTo>
                  <a:pt x="52" y="82"/>
                </a:lnTo>
                <a:lnTo>
                  <a:pt x="50" y="31"/>
                </a:lnTo>
                <a:lnTo>
                  <a:pt x="100" y="0"/>
                </a:lnTo>
                <a:lnTo>
                  <a:pt x="222" y="388"/>
                </a:lnTo>
                <a:lnTo>
                  <a:pt x="282" y="470"/>
                </a:lnTo>
                <a:lnTo>
                  <a:pt x="287" y="489"/>
                </a:lnTo>
                <a:lnTo>
                  <a:pt x="278" y="526"/>
                </a:lnTo>
                <a:lnTo>
                  <a:pt x="223" y="568"/>
                </a:lnTo>
                <a:lnTo>
                  <a:pt x="24" y="619"/>
                </a:lnTo>
                <a:lnTo>
                  <a:pt x="0" y="424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6"/>
          <p:cNvSpPr/>
          <p:nvPr/>
        </p:nvSpPr>
        <p:spPr>
          <a:xfrm>
            <a:off x="7521575" y="2503487"/>
            <a:ext cx="188913" cy="431800"/>
          </a:xfrm>
          <a:custGeom>
            <a:rect b="b" l="l" r="r" t="t"/>
            <a:pathLst>
              <a:path extrusionOk="0" h="544" w="238">
                <a:moveTo>
                  <a:pt x="0" y="402"/>
                </a:moveTo>
                <a:lnTo>
                  <a:pt x="13" y="370"/>
                </a:lnTo>
                <a:lnTo>
                  <a:pt x="55" y="343"/>
                </a:lnTo>
                <a:lnTo>
                  <a:pt x="76" y="299"/>
                </a:lnTo>
                <a:lnTo>
                  <a:pt x="110" y="267"/>
                </a:lnTo>
                <a:lnTo>
                  <a:pt x="11" y="184"/>
                </a:lnTo>
                <a:lnTo>
                  <a:pt x="6" y="105"/>
                </a:lnTo>
                <a:lnTo>
                  <a:pt x="53" y="0"/>
                </a:lnTo>
                <a:lnTo>
                  <a:pt x="206" y="53"/>
                </a:lnTo>
                <a:lnTo>
                  <a:pt x="208" y="72"/>
                </a:lnTo>
                <a:lnTo>
                  <a:pt x="190" y="133"/>
                </a:lnTo>
                <a:lnTo>
                  <a:pt x="172" y="150"/>
                </a:lnTo>
                <a:lnTo>
                  <a:pt x="170" y="179"/>
                </a:lnTo>
                <a:lnTo>
                  <a:pt x="186" y="185"/>
                </a:lnTo>
                <a:lnTo>
                  <a:pt x="205" y="184"/>
                </a:lnTo>
                <a:lnTo>
                  <a:pt x="218" y="185"/>
                </a:lnTo>
                <a:lnTo>
                  <a:pt x="215" y="173"/>
                </a:lnTo>
                <a:lnTo>
                  <a:pt x="224" y="179"/>
                </a:lnTo>
                <a:lnTo>
                  <a:pt x="236" y="214"/>
                </a:lnTo>
                <a:lnTo>
                  <a:pt x="238" y="328"/>
                </a:lnTo>
                <a:lnTo>
                  <a:pt x="234" y="298"/>
                </a:lnTo>
                <a:lnTo>
                  <a:pt x="225" y="272"/>
                </a:lnTo>
                <a:lnTo>
                  <a:pt x="223" y="287"/>
                </a:lnTo>
                <a:lnTo>
                  <a:pt x="227" y="315"/>
                </a:lnTo>
                <a:lnTo>
                  <a:pt x="223" y="328"/>
                </a:lnTo>
                <a:lnTo>
                  <a:pt x="225" y="358"/>
                </a:lnTo>
                <a:lnTo>
                  <a:pt x="213" y="391"/>
                </a:lnTo>
                <a:lnTo>
                  <a:pt x="199" y="392"/>
                </a:lnTo>
                <a:lnTo>
                  <a:pt x="205" y="417"/>
                </a:lnTo>
                <a:lnTo>
                  <a:pt x="179" y="457"/>
                </a:lnTo>
                <a:lnTo>
                  <a:pt x="147" y="544"/>
                </a:lnTo>
                <a:lnTo>
                  <a:pt x="132" y="544"/>
                </a:lnTo>
                <a:lnTo>
                  <a:pt x="137" y="510"/>
                </a:lnTo>
                <a:lnTo>
                  <a:pt x="129" y="495"/>
                </a:lnTo>
                <a:lnTo>
                  <a:pt x="89" y="496"/>
                </a:lnTo>
                <a:lnTo>
                  <a:pt x="31" y="462"/>
                </a:lnTo>
                <a:lnTo>
                  <a:pt x="12" y="447"/>
                </a:lnTo>
                <a:lnTo>
                  <a:pt x="0" y="402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6"/>
          <p:cNvSpPr/>
          <p:nvPr/>
        </p:nvSpPr>
        <p:spPr>
          <a:xfrm>
            <a:off x="2767013" y="3454400"/>
            <a:ext cx="995362" cy="1017587"/>
          </a:xfrm>
          <a:custGeom>
            <a:rect b="b" l="l" r="r" t="t"/>
            <a:pathLst>
              <a:path extrusionOk="0" h="1281" w="1253">
                <a:moveTo>
                  <a:pt x="0" y="1260"/>
                </a:moveTo>
                <a:lnTo>
                  <a:pt x="156" y="1281"/>
                </a:lnTo>
                <a:lnTo>
                  <a:pt x="173" y="1183"/>
                </a:lnTo>
                <a:lnTo>
                  <a:pt x="488" y="1225"/>
                </a:lnTo>
                <a:lnTo>
                  <a:pt x="474" y="1179"/>
                </a:lnTo>
                <a:lnTo>
                  <a:pt x="523" y="1181"/>
                </a:lnTo>
                <a:lnTo>
                  <a:pt x="1150" y="1243"/>
                </a:lnTo>
                <a:lnTo>
                  <a:pt x="1243" y="235"/>
                </a:lnTo>
                <a:lnTo>
                  <a:pt x="1253" y="116"/>
                </a:lnTo>
                <a:lnTo>
                  <a:pt x="719" y="70"/>
                </a:lnTo>
                <a:lnTo>
                  <a:pt x="185" y="0"/>
                </a:lnTo>
                <a:lnTo>
                  <a:pt x="0" y="1260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6"/>
          <p:cNvSpPr/>
          <p:nvPr/>
        </p:nvSpPr>
        <p:spPr>
          <a:xfrm>
            <a:off x="6878638" y="1830387"/>
            <a:ext cx="835025" cy="749300"/>
          </a:xfrm>
          <a:custGeom>
            <a:rect b="b" l="l" r="r" t="t"/>
            <a:pathLst>
              <a:path extrusionOk="0" h="944" w="1053">
                <a:moveTo>
                  <a:pt x="0" y="813"/>
                </a:moveTo>
                <a:lnTo>
                  <a:pt x="35" y="866"/>
                </a:lnTo>
                <a:lnTo>
                  <a:pt x="722" y="735"/>
                </a:lnTo>
                <a:lnTo>
                  <a:pt x="769" y="760"/>
                </a:lnTo>
                <a:lnTo>
                  <a:pt x="797" y="813"/>
                </a:lnTo>
                <a:lnTo>
                  <a:pt x="863" y="850"/>
                </a:lnTo>
                <a:lnTo>
                  <a:pt x="1016" y="903"/>
                </a:lnTo>
                <a:lnTo>
                  <a:pt x="1018" y="922"/>
                </a:lnTo>
                <a:lnTo>
                  <a:pt x="1027" y="944"/>
                </a:lnTo>
                <a:lnTo>
                  <a:pt x="1038" y="932"/>
                </a:lnTo>
                <a:lnTo>
                  <a:pt x="1052" y="886"/>
                </a:lnTo>
                <a:lnTo>
                  <a:pt x="1053" y="807"/>
                </a:lnTo>
                <a:lnTo>
                  <a:pt x="1027" y="655"/>
                </a:lnTo>
                <a:lnTo>
                  <a:pt x="1026" y="494"/>
                </a:lnTo>
                <a:lnTo>
                  <a:pt x="999" y="368"/>
                </a:lnTo>
                <a:lnTo>
                  <a:pt x="952" y="265"/>
                </a:lnTo>
                <a:lnTo>
                  <a:pt x="942" y="160"/>
                </a:lnTo>
                <a:lnTo>
                  <a:pt x="897" y="0"/>
                </a:lnTo>
                <a:lnTo>
                  <a:pt x="686" y="55"/>
                </a:lnTo>
                <a:lnTo>
                  <a:pt x="670" y="51"/>
                </a:lnTo>
                <a:lnTo>
                  <a:pt x="606" y="103"/>
                </a:lnTo>
                <a:lnTo>
                  <a:pt x="547" y="188"/>
                </a:lnTo>
                <a:lnTo>
                  <a:pt x="542" y="222"/>
                </a:lnTo>
                <a:lnTo>
                  <a:pt x="516" y="260"/>
                </a:lnTo>
                <a:lnTo>
                  <a:pt x="469" y="305"/>
                </a:lnTo>
                <a:lnTo>
                  <a:pt x="489" y="333"/>
                </a:lnTo>
                <a:lnTo>
                  <a:pt x="495" y="310"/>
                </a:lnTo>
                <a:lnTo>
                  <a:pt x="507" y="317"/>
                </a:lnTo>
                <a:lnTo>
                  <a:pt x="499" y="329"/>
                </a:lnTo>
                <a:lnTo>
                  <a:pt x="511" y="333"/>
                </a:lnTo>
                <a:lnTo>
                  <a:pt x="502" y="353"/>
                </a:lnTo>
                <a:lnTo>
                  <a:pt x="495" y="350"/>
                </a:lnTo>
                <a:lnTo>
                  <a:pt x="493" y="362"/>
                </a:lnTo>
                <a:lnTo>
                  <a:pt x="516" y="392"/>
                </a:lnTo>
                <a:lnTo>
                  <a:pt x="516" y="419"/>
                </a:lnTo>
                <a:lnTo>
                  <a:pt x="483" y="436"/>
                </a:lnTo>
                <a:lnTo>
                  <a:pt x="449" y="485"/>
                </a:lnTo>
                <a:lnTo>
                  <a:pt x="412" y="513"/>
                </a:lnTo>
                <a:lnTo>
                  <a:pt x="347" y="516"/>
                </a:lnTo>
                <a:lnTo>
                  <a:pt x="323" y="535"/>
                </a:lnTo>
                <a:lnTo>
                  <a:pt x="284" y="517"/>
                </a:lnTo>
                <a:lnTo>
                  <a:pt x="169" y="531"/>
                </a:lnTo>
                <a:lnTo>
                  <a:pt x="83" y="565"/>
                </a:lnTo>
                <a:lnTo>
                  <a:pt x="89" y="595"/>
                </a:lnTo>
                <a:lnTo>
                  <a:pt x="83" y="610"/>
                </a:lnTo>
                <a:lnTo>
                  <a:pt x="89" y="611"/>
                </a:lnTo>
                <a:lnTo>
                  <a:pt x="102" y="640"/>
                </a:lnTo>
                <a:lnTo>
                  <a:pt x="114" y="638"/>
                </a:lnTo>
                <a:lnTo>
                  <a:pt x="126" y="666"/>
                </a:lnTo>
                <a:lnTo>
                  <a:pt x="124" y="676"/>
                </a:lnTo>
                <a:lnTo>
                  <a:pt x="103" y="692"/>
                </a:lnTo>
                <a:lnTo>
                  <a:pt x="92" y="724"/>
                </a:lnTo>
                <a:lnTo>
                  <a:pt x="0" y="813"/>
                </a:lnTo>
                <a:close/>
              </a:path>
            </a:pathLst>
          </a:cu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6"/>
          <p:cNvSpPr/>
          <p:nvPr/>
        </p:nvSpPr>
        <p:spPr>
          <a:xfrm>
            <a:off x="7656513" y="2609850"/>
            <a:ext cx="25400" cy="36512"/>
          </a:xfrm>
          <a:custGeom>
            <a:rect b="b" l="l" r="r" t="t"/>
            <a:pathLst>
              <a:path extrusionOk="0" h="46" w="33">
                <a:moveTo>
                  <a:pt x="0" y="46"/>
                </a:moveTo>
                <a:lnTo>
                  <a:pt x="2" y="17"/>
                </a:lnTo>
                <a:lnTo>
                  <a:pt x="20" y="0"/>
                </a:lnTo>
                <a:lnTo>
                  <a:pt x="33" y="8"/>
                </a:lnTo>
                <a:lnTo>
                  <a:pt x="14" y="37"/>
                </a:lnTo>
                <a:lnTo>
                  <a:pt x="0" y="46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6"/>
          <p:cNvSpPr/>
          <p:nvPr/>
        </p:nvSpPr>
        <p:spPr>
          <a:xfrm>
            <a:off x="7683500" y="2465387"/>
            <a:ext cx="261938" cy="157163"/>
          </a:xfrm>
          <a:custGeom>
            <a:rect b="b" l="l" r="r" t="t"/>
            <a:pathLst>
              <a:path extrusionOk="0" h="198" w="329">
                <a:moveTo>
                  <a:pt x="0" y="178"/>
                </a:moveTo>
                <a:lnTo>
                  <a:pt x="6" y="196"/>
                </a:lnTo>
                <a:lnTo>
                  <a:pt x="13" y="197"/>
                </a:lnTo>
                <a:lnTo>
                  <a:pt x="25" y="180"/>
                </a:lnTo>
                <a:lnTo>
                  <a:pt x="35" y="176"/>
                </a:lnTo>
                <a:lnTo>
                  <a:pt x="42" y="181"/>
                </a:lnTo>
                <a:lnTo>
                  <a:pt x="22" y="198"/>
                </a:lnTo>
                <a:lnTo>
                  <a:pt x="53" y="186"/>
                </a:lnTo>
                <a:lnTo>
                  <a:pt x="55" y="178"/>
                </a:lnTo>
                <a:lnTo>
                  <a:pt x="101" y="158"/>
                </a:lnTo>
                <a:lnTo>
                  <a:pt x="139" y="130"/>
                </a:lnTo>
                <a:lnTo>
                  <a:pt x="179" y="114"/>
                </a:lnTo>
                <a:lnTo>
                  <a:pt x="216" y="93"/>
                </a:lnTo>
                <a:lnTo>
                  <a:pt x="213" y="97"/>
                </a:lnTo>
                <a:lnTo>
                  <a:pt x="146" y="149"/>
                </a:lnTo>
                <a:lnTo>
                  <a:pt x="133" y="153"/>
                </a:lnTo>
                <a:lnTo>
                  <a:pt x="141" y="155"/>
                </a:lnTo>
                <a:lnTo>
                  <a:pt x="161" y="145"/>
                </a:lnTo>
                <a:lnTo>
                  <a:pt x="264" y="69"/>
                </a:lnTo>
                <a:lnTo>
                  <a:pt x="277" y="56"/>
                </a:lnTo>
                <a:lnTo>
                  <a:pt x="325" y="14"/>
                </a:lnTo>
                <a:lnTo>
                  <a:pt x="329" y="3"/>
                </a:lnTo>
                <a:lnTo>
                  <a:pt x="319" y="4"/>
                </a:lnTo>
                <a:lnTo>
                  <a:pt x="297" y="26"/>
                </a:lnTo>
                <a:lnTo>
                  <a:pt x="284" y="23"/>
                </a:lnTo>
                <a:lnTo>
                  <a:pt x="262" y="36"/>
                </a:lnTo>
                <a:lnTo>
                  <a:pt x="256" y="33"/>
                </a:lnTo>
                <a:lnTo>
                  <a:pt x="238" y="78"/>
                </a:lnTo>
                <a:lnTo>
                  <a:pt x="231" y="69"/>
                </a:lnTo>
                <a:lnTo>
                  <a:pt x="213" y="69"/>
                </a:lnTo>
                <a:lnTo>
                  <a:pt x="244" y="36"/>
                </a:lnTo>
                <a:lnTo>
                  <a:pt x="240" y="26"/>
                </a:lnTo>
                <a:lnTo>
                  <a:pt x="262" y="0"/>
                </a:lnTo>
                <a:lnTo>
                  <a:pt x="252" y="1"/>
                </a:lnTo>
                <a:lnTo>
                  <a:pt x="209" y="54"/>
                </a:lnTo>
                <a:lnTo>
                  <a:pt x="157" y="71"/>
                </a:lnTo>
                <a:lnTo>
                  <a:pt x="128" y="77"/>
                </a:lnTo>
                <a:lnTo>
                  <a:pt x="124" y="90"/>
                </a:lnTo>
                <a:lnTo>
                  <a:pt x="90" y="100"/>
                </a:lnTo>
                <a:lnTo>
                  <a:pt x="77" y="96"/>
                </a:lnTo>
                <a:lnTo>
                  <a:pt x="77" y="107"/>
                </a:lnTo>
                <a:lnTo>
                  <a:pt x="61" y="107"/>
                </a:lnTo>
                <a:lnTo>
                  <a:pt x="53" y="116"/>
                </a:lnTo>
                <a:lnTo>
                  <a:pt x="49" y="130"/>
                </a:lnTo>
                <a:lnTo>
                  <a:pt x="43" y="127"/>
                </a:lnTo>
                <a:lnTo>
                  <a:pt x="35" y="142"/>
                </a:lnTo>
                <a:lnTo>
                  <a:pt x="11" y="151"/>
                </a:lnTo>
                <a:lnTo>
                  <a:pt x="8" y="162"/>
                </a:lnTo>
                <a:lnTo>
                  <a:pt x="0" y="178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6"/>
          <p:cNvSpPr/>
          <p:nvPr/>
        </p:nvSpPr>
        <p:spPr>
          <a:xfrm>
            <a:off x="6438900" y="3389312"/>
            <a:ext cx="1206500" cy="539750"/>
          </a:xfrm>
          <a:custGeom>
            <a:rect b="b" l="l" r="r" t="t"/>
            <a:pathLst>
              <a:path extrusionOk="0" h="681" w="1520">
                <a:moveTo>
                  <a:pt x="0" y="534"/>
                </a:moveTo>
                <a:lnTo>
                  <a:pt x="1" y="585"/>
                </a:lnTo>
                <a:lnTo>
                  <a:pt x="219" y="560"/>
                </a:lnTo>
                <a:lnTo>
                  <a:pt x="348" y="494"/>
                </a:lnTo>
                <a:lnTo>
                  <a:pt x="592" y="467"/>
                </a:lnTo>
                <a:lnTo>
                  <a:pt x="692" y="530"/>
                </a:lnTo>
                <a:lnTo>
                  <a:pt x="849" y="509"/>
                </a:lnTo>
                <a:lnTo>
                  <a:pt x="1086" y="681"/>
                </a:lnTo>
                <a:lnTo>
                  <a:pt x="1119" y="660"/>
                </a:lnTo>
                <a:lnTo>
                  <a:pt x="1178" y="658"/>
                </a:lnTo>
                <a:lnTo>
                  <a:pt x="1191" y="612"/>
                </a:lnTo>
                <a:lnTo>
                  <a:pt x="1203" y="635"/>
                </a:lnTo>
                <a:lnTo>
                  <a:pt x="1219" y="558"/>
                </a:lnTo>
                <a:lnTo>
                  <a:pt x="1249" y="515"/>
                </a:lnTo>
                <a:lnTo>
                  <a:pt x="1281" y="494"/>
                </a:lnTo>
                <a:lnTo>
                  <a:pt x="1265" y="484"/>
                </a:lnTo>
                <a:lnTo>
                  <a:pt x="1268" y="467"/>
                </a:lnTo>
                <a:lnTo>
                  <a:pt x="1256" y="447"/>
                </a:lnTo>
                <a:lnTo>
                  <a:pt x="1278" y="469"/>
                </a:lnTo>
                <a:lnTo>
                  <a:pt x="1272" y="475"/>
                </a:lnTo>
                <a:lnTo>
                  <a:pt x="1288" y="485"/>
                </a:lnTo>
                <a:lnTo>
                  <a:pt x="1305" y="465"/>
                </a:lnTo>
                <a:lnTo>
                  <a:pt x="1314" y="462"/>
                </a:lnTo>
                <a:lnTo>
                  <a:pt x="1305" y="432"/>
                </a:lnTo>
                <a:lnTo>
                  <a:pt x="1314" y="430"/>
                </a:lnTo>
                <a:lnTo>
                  <a:pt x="1324" y="450"/>
                </a:lnTo>
                <a:lnTo>
                  <a:pt x="1377" y="423"/>
                </a:lnTo>
                <a:lnTo>
                  <a:pt x="1423" y="422"/>
                </a:lnTo>
                <a:lnTo>
                  <a:pt x="1453" y="363"/>
                </a:lnTo>
                <a:lnTo>
                  <a:pt x="1441" y="350"/>
                </a:lnTo>
                <a:lnTo>
                  <a:pt x="1424" y="368"/>
                </a:lnTo>
                <a:lnTo>
                  <a:pt x="1419" y="343"/>
                </a:lnTo>
                <a:lnTo>
                  <a:pt x="1398" y="360"/>
                </a:lnTo>
                <a:lnTo>
                  <a:pt x="1407" y="377"/>
                </a:lnTo>
                <a:lnTo>
                  <a:pt x="1388" y="367"/>
                </a:lnTo>
                <a:lnTo>
                  <a:pt x="1386" y="386"/>
                </a:lnTo>
                <a:lnTo>
                  <a:pt x="1337" y="383"/>
                </a:lnTo>
                <a:lnTo>
                  <a:pt x="1304" y="357"/>
                </a:lnTo>
                <a:lnTo>
                  <a:pt x="1305" y="345"/>
                </a:lnTo>
                <a:lnTo>
                  <a:pt x="1358" y="376"/>
                </a:lnTo>
                <a:lnTo>
                  <a:pt x="1398" y="328"/>
                </a:lnTo>
                <a:lnTo>
                  <a:pt x="1377" y="325"/>
                </a:lnTo>
                <a:lnTo>
                  <a:pt x="1402" y="291"/>
                </a:lnTo>
                <a:lnTo>
                  <a:pt x="1376" y="299"/>
                </a:lnTo>
                <a:lnTo>
                  <a:pt x="1294" y="268"/>
                </a:lnTo>
                <a:lnTo>
                  <a:pt x="1336" y="262"/>
                </a:lnTo>
                <a:lnTo>
                  <a:pt x="1375" y="277"/>
                </a:lnTo>
                <a:lnTo>
                  <a:pt x="1376" y="267"/>
                </a:lnTo>
                <a:lnTo>
                  <a:pt x="1358" y="246"/>
                </a:lnTo>
                <a:lnTo>
                  <a:pt x="1374" y="246"/>
                </a:lnTo>
                <a:lnTo>
                  <a:pt x="1395" y="234"/>
                </a:lnTo>
                <a:lnTo>
                  <a:pt x="1383" y="253"/>
                </a:lnTo>
                <a:lnTo>
                  <a:pt x="1392" y="275"/>
                </a:lnTo>
                <a:lnTo>
                  <a:pt x="1411" y="256"/>
                </a:lnTo>
                <a:lnTo>
                  <a:pt x="1422" y="277"/>
                </a:lnTo>
                <a:lnTo>
                  <a:pt x="1437" y="275"/>
                </a:lnTo>
                <a:lnTo>
                  <a:pt x="1460" y="273"/>
                </a:lnTo>
                <a:lnTo>
                  <a:pt x="1482" y="246"/>
                </a:lnTo>
                <a:lnTo>
                  <a:pt x="1496" y="204"/>
                </a:lnTo>
                <a:lnTo>
                  <a:pt x="1520" y="198"/>
                </a:lnTo>
                <a:lnTo>
                  <a:pt x="1520" y="176"/>
                </a:lnTo>
                <a:lnTo>
                  <a:pt x="1503" y="137"/>
                </a:lnTo>
                <a:lnTo>
                  <a:pt x="1480" y="137"/>
                </a:lnTo>
                <a:lnTo>
                  <a:pt x="1457" y="198"/>
                </a:lnTo>
                <a:lnTo>
                  <a:pt x="1446" y="167"/>
                </a:lnTo>
                <a:lnTo>
                  <a:pt x="1441" y="127"/>
                </a:lnTo>
                <a:lnTo>
                  <a:pt x="1393" y="149"/>
                </a:lnTo>
                <a:lnTo>
                  <a:pt x="1329" y="163"/>
                </a:lnTo>
                <a:lnTo>
                  <a:pt x="1337" y="135"/>
                </a:lnTo>
                <a:lnTo>
                  <a:pt x="1370" y="116"/>
                </a:lnTo>
                <a:lnTo>
                  <a:pt x="1436" y="90"/>
                </a:lnTo>
                <a:lnTo>
                  <a:pt x="1414" y="59"/>
                </a:lnTo>
                <a:lnTo>
                  <a:pt x="1460" y="80"/>
                </a:lnTo>
                <a:lnTo>
                  <a:pt x="1444" y="53"/>
                </a:lnTo>
                <a:lnTo>
                  <a:pt x="1486" y="90"/>
                </a:lnTo>
                <a:lnTo>
                  <a:pt x="1454" y="26"/>
                </a:lnTo>
                <a:lnTo>
                  <a:pt x="1423" y="0"/>
                </a:lnTo>
                <a:lnTo>
                  <a:pt x="880" y="105"/>
                </a:lnTo>
                <a:lnTo>
                  <a:pt x="434" y="163"/>
                </a:lnTo>
                <a:lnTo>
                  <a:pt x="426" y="214"/>
                </a:lnTo>
                <a:lnTo>
                  <a:pt x="402" y="231"/>
                </a:lnTo>
                <a:lnTo>
                  <a:pt x="370" y="285"/>
                </a:lnTo>
                <a:lnTo>
                  <a:pt x="345" y="281"/>
                </a:lnTo>
                <a:lnTo>
                  <a:pt x="319" y="297"/>
                </a:lnTo>
                <a:lnTo>
                  <a:pt x="298" y="324"/>
                </a:lnTo>
                <a:lnTo>
                  <a:pt x="272" y="307"/>
                </a:lnTo>
                <a:lnTo>
                  <a:pt x="231" y="343"/>
                </a:lnTo>
                <a:lnTo>
                  <a:pt x="227" y="371"/>
                </a:lnTo>
                <a:lnTo>
                  <a:pt x="55" y="473"/>
                </a:lnTo>
                <a:lnTo>
                  <a:pt x="45" y="513"/>
                </a:lnTo>
                <a:lnTo>
                  <a:pt x="0" y="534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6"/>
          <p:cNvSpPr/>
          <p:nvPr/>
        </p:nvSpPr>
        <p:spPr>
          <a:xfrm>
            <a:off x="3757613" y="1401762"/>
            <a:ext cx="931862" cy="587375"/>
          </a:xfrm>
          <a:custGeom>
            <a:rect b="b" l="l" r="r" t="t"/>
            <a:pathLst>
              <a:path extrusionOk="0" h="739" w="1174">
                <a:moveTo>
                  <a:pt x="0" y="679"/>
                </a:moveTo>
                <a:lnTo>
                  <a:pt x="62" y="0"/>
                </a:lnTo>
                <a:lnTo>
                  <a:pt x="640" y="41"/>
                </a:lnTo>
                <a:lnTo>
                  <a:pt x="1083" y="53"/>
                </a:lnTo>
                <a:lnTo>
                  <a:pt x="1090" y="240"/>
                </a:lnTo>
                <a:lnTo>
                  <a:pt x="1135" y="389"/>
                </a:lnTo>
                <a:lnTo>
                  <a:pt x="1141" y="584"/>
                </a:lnTo>
                <a:lnTo>
                  <a:pt x="1174" y="739"/>
                </a:lnTo>
                <a:lnTo>
                  <a:pt x="556" y="719"/>
                </a:lnTo>
                <a:lnTo>
                  <a:pt x="0" y="679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6"/>
          <p:cNvSpPr/>
          <p:nvPr/>
        </p:nvSpPr>
        <p:spPr>
          <a:xfrm>
            <a:off x="6234113" y="2541587"/>
            <a:ext cx="592137" cy="669925"/>
          </a:xfrm>
          <a:custGeom>
            <a:rect b="b" l="l" r="r" t="t"/>
            <a:pathLst>
              <a:path extrusionOk="0" h="844" w="746">
                <a:moveTo>
                  <a:pt x="0" y="154"/>
                </a:moveTo>
                <a:lnTo>
                  <a:pt x="62" y="736"/>
                </a:lnTo>
                <a:lnTo>
                  <a:pt x="118" y="734"/>
                </a:lnTo>
                <a:lnTo>
                  <a:pt x="154" y="747"/>
                </a:lnTo>
                <a:lnTo>
                  <a:pt x="173" y="787"/>
                </a:lnTo>
                <a:lnTo>
                  <a:pt x="232" y="797"/>
                </a:lnTo>
                <a:lnTo>
                  <a:pt x="266" y="816"/>
                </a:lnTo>
                <a:lnTo>
                  <a:pt x="347" y="813"/>
                </a:lnTo>
                <a:lnTo>
                  <a:pt x="384" y="787"/>
                </a:lnTo>
                <a:lnTo>
                  <a:pt x="471" y="844"/>
                </a:lnTo>
                <a:lnTo>
                  <a:pt x="526" y="796"/>
                </a:lnTo>
                <a:lnTo>
                  <a:pt x="537" y="702"/>
                </a:lnTo>
                <a:lnTo>
                  <a:pt x="572" y="724"/>
                </a:lnTo>
                <a:lnTo>
                  <a:pt x="590" y="646"/>
                </a:lnTo>
                <a:lnTo>
                  <a:pt x="684" y="576"/>
                </a:lnTo>
                <a:lnTo>
                  <a:pt x="715" y="536"/>
                </a:lnTo>
                <a:lnTo>
                  <a:pt x="737" y="351"/>
                </a:lnTo>
                <a:lnTo>
                  <a:pt x="722" y="312"/>
                </a:lnTo>
                <a:lnTo>
                  <a:pt x="746" y="294"/>
                </a:lnTo>
                <a:lnTo>
                  <a:pt x="697" y="0"/>
                </a:lnTo>
                <a:lnTo>
                  <a:pt x="624" y="37"/>
                </a:lnTo>
                <a:lnTo>
                  <a:pt x="572" y="66"/>
                </a:lnTo>
                <a:lnTo>
                  <a:pt x="550" y="99"/>
                </a:lnTo>
                <a:lnTo>
                  <a:pt x="509" y="136"/>
                </a:lnTo>
                <a:lnTo>
                  <a:pt x="462" y="140"/>
                </a:lnTo>
                <a:lnTo>
                  <a:pt x="413" y="165"/>
                </a:lnTo>
                <a:lnTo>
                  <a:pt x="391" y="176"/>
                </a:lnTo>
                <a:lnTo>
                  <a:pt x="360" y="160"/>
                </a:lnTo>
                <a:lnTo>
                  <a:pt x="318" y="179"/>
                </a:lnTo>
                <a:lnTo>
                  <a:pt x="311" y="171"/>
                </a:lnTo>
                <a:lnTo>
                  <a:pt x="351" y="149"/>
                </a:lnTo>
                <a:lnTo>
                  <a:pt x="348" y="148"/>
                </a:lnTo>
                <a:lnTo>
                  <a:pt x="329" y="140"/>
                </a:lnTo>
                <a:lnTo>
                  <a:pt x="313" y="155"/>
                </a:lnTo>
                <a:lnTo>
                  <a:pt x="245" y="124"/>
                </a:lnTo>
                <a:lnTo>
                  <a:pt x="219" y="136"/>
                </a:lnTo>
                <a:lnTo>
                  <a:pt x="223" y="119"/>
                </a:lnTo>
                <a:lnTo>
                  <a:pt x="0" y="154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6"/>
          <p:cNvSpPr/>
          <p:nvPr/>
        </p:nvSpPr>
        <p:spPr>
          <a:xfrm>
            <a:off x="3754438" y="3548062"/>
            <a:ext cx="1220787" cy="638175"/>
          </a:xfrm>
          <a:custGeom>
            <a:rect b="b" l="l" r="r" t="t"/>
            <a:pathLst>
              <a:path extrusionOk="0" h="805" w="1538">
                <a:moveTo>
                  <a:pt x="0" y="119"/>
                </a:moveTo>
                <a:lnTo>
                  <a:pt x="10" y="0"/>
                </a:lnTo>
                <a:lnTo>
                  <a:pt x="179" y="13"/>
                </a:lnTo>
                <a:lnTo>
                  <a:pt x="935" y="50"/>
                </a:lnTo>
                <a:lnTo>
                  <a:pt x="1497" y="47"/>
                </a:lnTo>
                <a:lnTo>
                  <a:pt x="1502" y="164"/>
                </a:lnTo>
                <a:lnTo>
                  <a:pt x="1538" y="414"/>
                </a:lnTo>
                <a:lnTo>
                  <a:pt x="1532" y="805"/>
                </a:lnTo>
                <a:lnTo>
                  <a:pt x="1484" y="789"/>
                </a:lnTo>
                <a:lnTo>
                  <a:pt x="1407" y="736"/>
                </a:lnTo>
                <a:lnTo>
                  <a:pt x="1377" y="751"/>
                </a:lnTo>
                <a:lnTo>
                  <a:pt x="1278" y="759"/>
                </a:lnTo>
                <a:lnTo>
                  <a:pt x="1179" y="792"/>
                </a:lnTo>
                <a:lnTo>
                  <a:pt x="1141" y="756"/>
                </a:lnTo>
                <a:lnTo>
                  <a:pt x="1091" y="766"/>
                </a:lnTo>
                <a:lnTo>
                  <a:pt x="1082" y="737"/>
                </a:lnTo>
                <a:lnTo>
                  <a:pt x="1044" y="763"/>
                </a:lnTo>
                <a:lnTo>
                  <a:pt x="1040" y="793"/>
                </a:lnTo>
                <a:lnTo>
                  <a:pt x="1028" y="751"/>
                </a:lnTo>
                <a:lnTo>
                  <a:pt x="993" y="774"/>
                </a:lnTo>
                <a:lnTo>
                  <a:pt x="937" y="730"/>
                </a:lnTo>
                <a:lnTo>
                  <a:pt x="906" y="763"/>
                </a:lnTo>
                <a:lnTo>
                  <a:pt x="887" y="746"/>
                </a:lnTo>
                <a:lnTo>
                  <a:pt x="859" y="689"/>
                </a:lnTo>
                <a:lnTo>
                  <a:pt x="811" y="686"/>
                </a:lnTo>
                <a:lnTo>
                  <a:pt x="803" y="702"/>
                </a:lnTo>
                <a:lnTo>
                  <a:pt x="772" y="682"/>
                </a:lnTo>
                <a:lnTo>
                  <a:pt x="745" y="691"/>
                </a:lnTo>
                <a:lnTo>
                  <a:pt x="708" y="674"/>
                </a:lnTo>
                <a:lnTo>
                  <a:pt x="661" y="669"/>
                </a:lnTo>
                <a:lnTo>
                  <a:pt x="662" y="640"/>
                </a:lnTo>
                <a:lnTo>
                  <a:pt x="636" y="613"/>
                </a:lnTo>
                <a:lnTo>
                  <a:pt x="624" y="631"/>
                </a:lnTo>
                <a:lnTo>
                  <a:pt x="571" y="629"/>
                </a:lnTo>
                <a:lnTo>
                  <a:pt x="520" y="584"/>
                </a:lnTo>
                <a:lnTo>
                  <a:pt x="537" y="151"/>
                </a:lnTo>
                <a:lnTo>
                  <a:pt x="0" y="119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6"/>
          <p:cNvSpPr/>
          <p:nvPr/>
        </p:nvSpPr>
        <p:spPr>
          <a:xfrm>
            <a:off x="1093788" y="1409700"/>
            <a:ext cx="1127125" cy="962025"/>
          </a:xfrm>
          <a:custGeom>
            <a:rect b="b" l="l" r="r" t="t"/>
            <a:pathLst>
              <a:path extrusionOk="0" h="1211" w="1419">
                <a:moveTo>
                  <a:pt x="0" y="902"/>
                </a:moveTo>
                <a:lnTo>
                  <a:pt x="24" y="684"/>
                </a:lnTo>
                <a:lnTo>
                  <a:pt x="134" y="507"/>
                </a:lnTo>
                <a:lnTo>
                  <a:pt x="307" y="0"/>
                </a:lnTo>
                <a:lnTo>
                  <a:pt x="398" y="30"/>
                </a:lnTo>
                <a:lnTo>
                  <a:pt x="401" y="52"/>
                </a:lnTo>
                <a:lnTo>
                  <a:pt x="424" y="53"/>
                </a:lnTo>
                <a:lnTo>
                  <a:pt x="470" y="140"/>
                </a:lnTo>
                <a:lnTo>
                  <a:pt x="459" y="171"/>
                </a:lnTo>
                <a:lnTo>
                  <a:pt x="530" y="228"/>
                </a:lnTo>
                <a:lnTo>
                  <a:pt x="650" y="224"/>
                </a:lnTo>
                <a:lnTo>
                  <a:pt x="740" y="264"/>
                </a:lnTo>
                <a:lnTo>
                  <a:pt x="784" y="256"/>
                </a:lnTo>
                <a:lnTo>
                  <a:pt x="1058" y="264"/>
                </a:lnTo>
                <a:lnTo>
                  <a:pt x="1367" y="338"/>
                </a:lnTo>
                <a:lnTo>
                  <a:pt x="1382" y="376"/>
                </a:lnTo>
                <a:lnTo>
                  <a:pt x="1419" y="432"/>
                </a:lnTo>
                <a:lnTo>
                  <a:pt x="1371" y="507"/>
                </a:lnTo>
                <a:lnTo>
                  <a:pt x="1315" y="593"/>
                </a:lnTo>
                <a:lnTo>
                  <a:pt x="1249" y="656"/>
                </a:lnTo>
                <a:lnTo>
                  <a:pt x="1239" y="699"/>
                </a:lnTo>
                <a:lnTo>
                  <a:pt x="1277" y="746"/>
                </a:lnTo>
                <a:lnTo>
                  <a:pt x="1233" y="843"/>
                </a:lnTo>
                <a:lnTo>
                  <a:pt x="1149" y="1211"/>
                </a:lnTo>
                <a:lnTo>
                  <a:pt x="668" y="1090"/>
                </a:lnTo>
                <a:lnTo>
                  <a:pt x="0" y="902"/>
                </a:lnTo>
                <a:close/>
              </a:path>
            </a:pathLst>
          </a:custGeom>
          <a:solidFill>
            <a:schemeClr val="dk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6"/>
          <p:cNvSpPr/>
          <p:nvPr/>
        </p:nvSpPr>
        <p:spPr>
          <a:xfrm>
            <a:off x="6788150" y="2413000"/>
            <a:ext cx="820738" cy="527050"/>
          </a:xfrm>
          <a:custGeom>
            <a:rect b="b" l="l" r="r" t="t"/>
            <a:pathLst>
              <a:path extrusionOk="0" h="664" w="1035">
                <a:moveTo>
                  <a:pt x="0" y="163"/>
                </a:moveTo>
                <a:lnTo>
                  <a:pt x="49" y="457"/>
                </a:lnTo>
                <a:lnTo>
                  <a:pt x="84" y="664"/>
                </a:lnTo>
                <a:lnTo>
                  <a:pt x="256" y="635"/>
                </a:lnTo>
                <a:lnTo>
                  <a:pt x="877" y="516"/>
                </a:lnTo>
                <a:lnTo>
                  <a:pt x="902" y="485"/>
                </a:lnTo>
                <a:lnTo>
                  <a:pt x="938" y="485"/>
                </a:lnTo>
                <a:lnTo>
                  <a:pt x="980" y="458"/>
                </a:lnTo>
                <a:lnTo>
                  <a:pt x="1001" y="414"/>
                </a:lnTo>
                <a:lnTo>
                  <a:pt x="1035" y="382"/>
                </a:lnTo>
                <a:lnTo>
                  <a:pt x="936" y="299"/>
                </a:lnTo>
                <a:lnTo>
                  <a:pt x="931" y="220"/>
                </a:lnTo>
                <a:lnTo>
                  <a:pt x="978" y="115"/>
                </a:lnTo>
                <a:lnTo>
                  <a:pt x="912" y="78"/>
                </a:lnTo>
                <a:lnTo>
                  <a:pt x="884" y="25"/>
                </a:lnTo>
                <a:lnTo>
                  <a:pt x="837" y="0"/>
                </a:lnTo>
                <a:lnTo>
                  <a:pt x="150" y="131"/>
                </a:lnTo>
                <a:lnTo>
                  <a:pt x="115" y="78"/>
                </a:lnTo>
                <a:lnTo>
                  <a:pt x="0" y="163"/>
                </a:lnTo>
                <a:close/>
              </a:path>
            </a:pathLst>
          </a:custGeom>
          <a:solidFill>
            <a:srgbClr val="FF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6"/>
          <p:cNvSpPr/>
          <p:nvPr/>
        </p:nvSpPr>
        <p:spPr>
          <a:xfrm>
            <a:off x="7913688" y="2290762"/>
            <a:ext cx="109537" cy="136525"/>
          </a:xfrm>
          <a:custGeom>
            <a:rect b="b" l="l" r="r" t="t"/>
            <a:pathLst>
              <a:path extrusionOk="0" h="172" w="138">
                <a:moveTo>
                  <a:pt x="0" y="16"/>
                </a:moveTo>
                <a:lnTo>
                  <a:pt x="29" y="164"/>
                </a:lnTo>
                <a:lnTo>
                  <a:pt x="35" y="172"/>
                </a:lnTo>
                <a:lnTo>
                  <a:pt x="89" y="141"/>
                </a:lnTo>
                <a:lnTo>
                  <a:pt x="81" y="96"/>
                </a:lnTo>
                <a:lnTo>
                  <a:pt x="91" y="74"/>
                </a:lnTo>
                <a:lnTo>
                  <a:pt x="103" y="92"/>
                </a:lnTo>
                <a:lnTo>
                  <a:pt x="109" y="122"/>
                </a:lnTo>
                <a:lnTo>
                  <a:pt x="121" y="121"/>
                </a:lnTo>
                <a:lnTo>
                  <a:pt x="138" y="92"/>
                </a:lnTo>
                <a:lnTo>
                  <a:pt x="121" y="53"/>
                </a:lnTo>
                <a:lnTo>
                  <a:pt x="90" y="49"/>
                </a:lnTo>
                <a:lnTo>
                  <a:pt x="68" y="2"/>
                </a:lnTo>
                <a:lnTo>
                  <a:pt x="49" y="0"/>
                </a:lnTo>
                <a:lnTo>
                  <a:pt x="0" y="16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6"/>
          <p:cNvSpPr/>
          <p:nvPr/>
        </p:nvSpPr>
        <p:spPr>
          <a:xfrm>
            <a:off x="6583363" y="3760787"/>
            <a:ext cx="717550" cy="547688"/>
          </a:xfrm>
          <a:custGeom>
            <a:rect b="b" l="l" r="r" t="t"/>
            <a:pathLst>
              <a:path extrusionOk="0" h="691" w="904">
                <a:moveTo>
                  <a:pt x="0" y="164"/>
                </a:moveTo>
                <a:lnTo>
                  <a:pt x="37" y="93"/>
                </a:lnTo>
                <a:lnTo>
                  <a:pt x="166" y="27"/>
                </a:lnTo>
                <a:lnTo>
                  <a:pt x="410" y="0"/>
                </a:lnTo>
                <a:lnTo>
                  <a:pt x="510" y="63"/>
                </a:lnTo>
                <a:lnTo>
                  <a:pt x="667" y="42"/>
                </a:lnTo>
                <a:lnTo>
                  <a:pt x="904" y="214"/>
                </a:lnTo>
                <a:lnTo>
                  <a:pt x="836" y="293"/>
                </a:lnTo>
                <a:lnTo>
                  <a:pt x="799" y="345"/>
                </a:lnTo>
                <a:lnTo>
                  <a:pt x="804" y="402"/>
                </a:lnTo>
                <a:lnTo>
                  <a:pt x="742" y="453"/>
                </a:lnTo>
                <a:lnTo>
                  <a:pt x="693" y="530"/>
                </a:lnTo>
                <a:lnTo>
                  <a:pt x="626" y="571"/>
                </a:lnTo>
                <a:lnTo>
                  <a:pt x="593" y="578"/>
                </a:lnTo>
                <a:lnTo>
                  <a:pt x="580" y="625"/>
                </a:lnTo>
                <a:lnTo>
                  <a:pt x="541" y="600"/>
                </a:lnTo>
                <a:lnTo>
                  <a:pt x="577" y="646"/>
                </a:lnTo>
                <a:lnTo>
                  <a:pt x="542" y="691"/>
                </a:lnTo>
                <a:lnTo>
                  <a:pt x="511" y="687"/>
                </a:lnTo>
                <a:lnTo>
                  <a:pt x="488" y="657"/>
                </a:lnTo>
                <a:lnTo>
                  <a:pt x="450" y="588"/>
                </a:lnTo>
                <a:lnTo>
                  <a:pt x="427" y="580"/>
                </a:lnTo>
                <a:lnTo>
                  <a:pt x="384" y="489"/>
                </a:lnTo>
                <a:lnTo>
                  <a:pt x="323" y="451"/>
                </a:lnTo>
                <a:lnTo>
                  <a:pt x="278" y="387"/>
                </a:lnTo>
                <a:lnTo>
                  <a:pt x="171" y="309"/>
                </a:lnTo>
                <a:lnTo>
                  <a:pt x="116" y="237"/>
                </a:lnTo>
                <a:lnTo>
                  <a:pt x="0" y="164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6"/>
          <p:cNvSpPr/>
          <p:nvPr/>
        </p:nvSpPr>
        <p:spPr>
          <a:xfrm>
            <a:off x="3709988" y="1941512"/>
            <a:ext cx="992187" cy="665163"/>
          </a:xfrm>
          <a:custGeom>
            <a:rect b="b" l="l" r="r" t="t"/>
            <a:pathLst>
              <a:path extrusionOk="0" h="840" w="1251">
                <a:moveTo>
                  <a:pt x="0" y="657"/>
                </a:moveTo>
                <a:lnTo>
                  <a:pt x="43" y="208"/>
                </a:lnTo>
                <a:lnTo>
                  <a:pt x="60" y="0"/>
                </a:lnTo>
                <a:lnTo>
                  <a:pt x="616" y="40"/>
                </a:lnTo>
                <a:lnTo>
                  <a:pt x="1234" y="60"/>
                </a:lnTo>
                <a:lnTo>
                  <a:pt x="1192" y="138"/>
                </a:lnTo>
                <a:lnTo>
                  <a:pt x="1251" y="199"/>
                </a:lnTo>
                <a:lnTo>
                  <a:pt x="1247" y="610"/>
                </a:lnTo>
                <a:lnTo>
                  <a:pt x="1224" y="607"/>
                </a:lnTo>
                <a:lnTo>
                  <a:pt x="1225" y="661"/>
                </a:lnTo>
                <a:lnTo>
                  <a:pt x="1245" y="703"/>
                </a:lnTo>
                <a:lnTo>
                  <a:pt x="1233" y="743"/>
                </a:lnTo>
                <a:lnTo>
                  <a:pt x="1244" y="840"/>
                </a:lnTo>
                <a:lnTo>
                  <a:pt x="1216" y="832"/>
                </a:lnTo>
                <a:lnTo>
                  <a:pt x="1187" y="792"/>
                </a:lnTo>
                <a:lnTo>
                  <a:pt x="1125" y="768"/>
                </a:lnTo>
                <a:lnTo>
                  <a:pt x="1075" y="755"/>
                </a:lnTo>
                <a:lnTo>
                  <a:pt x="967" y="759"/>
                </a:lnTo>
                <a:lnTo>
                  <a:pt x="907" y="714"/>
                </a:lnTo>
                <a:lnTo>
                  <a:pt x="0" y="657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6"/>
          <p:cNvSpPr/>
          <p:nvPr/>
        </p:nvSpPr>
        <p:spPr>
          <a:xfrm>
            <a:off x="5578475" y="3517900"/>
            <a:ext cx="1204913" cy="411162"/>
          </a:xfrm>
          <a:custGeom>
            <a:rect b="b" l="l" r="r" t="t"/>
            <a:pathLst>
              <a:path extrusionOk="0" h="517" w="1518">
                <a:moveTo>
                  <a:pt x="0" y="517"/>
                </a:moveTo>
                <a:lnTo>
                  <a:pt x="24" y="425"/>
                </a:lnTo>
                <a:lnTo>
                  <a:pt x="15" y="417"/>
                </a:lnTo>
                <a:lnTo>
                  <a:pt x="60" y="381"/>
                </a:lnTo>
                <a:lnTo>
                  <a:pt x="101" y="300"/>
                </a:lnTo>
                <a:lnTo>
                  <a:pt x="89" y="283"/>
                </a:lnTo>
                <a:lnTo>
                  <a:pt x="105" y="243"/>
                </a:lnTo>
                <a:lnTo>
                  <a:pt x="112" y="200"/>
                </a:lnTo>
                <a:lnTo>
                  <a:pt x="138" y="167"/>
                </a:lnTo>
                <a:lnTo>
                  <a:pt x="377" y="150"/>
                </a:lnTo>
                <a:lnTo>
                  <a:pt x="376" y="112"/>
                </a:lnTo>
                <a:lnTo>
                  <a:pt x="448" y="114"/>
                </a:lnTo>
                <a:lnTo>
                  <a:pt x="1163" y="48"/>
                </a:lnTo>
                <a:lnTo>
                  <a:pt x="1518" y="0"/>
                </a:lnTo>
                <a:lnTo>
                  <a:pt x="1510" y="51"/>
                </a:lnTo>
                <a:lnTo>
                  <a:pt x="1486" y="68"/>
                </a:lnTo>
                <a:lnTo>
                  <a:pt x="1454" y="122"/>
                </a:lnTo>
                <a:lnTo>
                  <a:pt x="1429" y="118"/>
                </a:lnTo>
                <a:lnTo>
                  <a:pt x="1403" y="134"/>
                </a:lnTo>
                <a:lnTo>
                  <a:pt x="1382" y="161"/>
                </a:lnTo>
                <a:lnTo>
                  <a:pt x="1356" y="144"/>
                </a:lnTo>
                <a:lnTo>
                  <a:pt x="1315" y="180"/>
                </a:lnTo>
                <a:lnTo>
                  <a:pt x="1311" y="208"/>
                </a:lnTo>
                <a:lnTo>
                  <a:pt x="1139" y="310"/>
                </a:lnTo>
                <a:lnTo>
                  <a:pt x="1129" y="350"/>
                </a:lnTo>
                <a:lnTo>
                  <a:pt x="1084" y="371"/>
                </a:lnTo>
                <a:lnTo>
                  <a:pt x="1085" y="422"/>
                </a:lnTo>
                <a:lnTo>
                  <a:pt x="851" y="451"/>
                </a:lnTo>
                <a:lnTo>
                  <a:pt x="380" y="492"/>
                </a:lnTo>
                <a:lnTo>
                  <a:pt x="0" y="517"/>
                </a:lnTo>
                <a:close/>
              </a:path>
            </a:pathLst>
          </a:custGeom>
          <a:solidFill>
            <a:srgbClr val="FF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6"/>
          <p:cNvSpPr/>
          <p:nvPr/>
        </p:nvSpPr>
        <p:spPr>
          <a:xfrm>
            <a:off x="3143250" y="3641725"/>
            <a:ext cx="1974850" cy="1914525"/>
          </a:xfrm>
          <a:custGeom>
            <a:rect b="b" l="l" r="r" t="t"/>
            <a:pathLst>
              <a:path extrusionOk="0" h="2412" w="2489">
                <a:moveTo>
                  <a:pt x="14" y="990"/>
                </a:moveTo>
                <a:lnTo>
                  <a:pt x="0" y="944"/>
                </a:lnTo>
                <a:lnTo>
                  <a:pt x="49" y="946"/>
                </a:lnTo>
                <a:lnTo>
                  <a:pt x="676" y="1008"/>
                </a:lnTo>
                <a:lnTo>
                  <a:pt x="769" y="0"/>
                </a:lnTo>
                <a:lnTo>
                  <a:pt x="1306" y="32"/>
                </a:lnTo>
                <a:lnTo>
                  <a:pt x="1289" y="465"/>
                </a:lnTo>
                <a:lnTo>
                  <a:pt x="1340" y="510"/>
                </a:lnTo>
                <a:lnTo>
                  <a:pt x="1393" y="512"/>
                </a:lnTo>
                <a:lnTo>
                  <a:pt x="1405" y="494"/>
                </a:lnTo>
                <a:lnTo>
                  <a:pt x="1431" y="521"/>
                </a:lnTo>
                <a:lnTo>
                  <a:pt x="1430" y="550"/>
                </a:lnTo>
                <a:lnTo>
                  <a:pt x="1477" y="555"/>
                </a:lnTo>
                <a:lnTo>
                  <a:pt x="1514" y="572"/>
                </a:lnTo>
                <a:lnTo>
                  <a:pt x="1541" y="563"/>
                </a:lnTo>
                <a:lnTo>
                  <a:pt x="1572" y="583"/>
                </a:lnTo>
                <a:lnTo>
                  <a:pt x="1580" y="567"/>
                </a:lnTo>
                <a:lnTo>
                  <a:pt x="1628" y="570"/>
                </a:lnTo>
                <a:lnTo>
                  <a:pt x="1656" y="627"/>
                </a:lnTo>
                <a:lnTo>
                  <a:pt x="1675" y="644"/>
                </a:lnTo>
                <a:lnTo>
                  <a:pt x="1706" y="611"/>
                </a:lnTo>
                <a:lnTo>
                  <a:pt x="1762" y="655"/>
                </a:lnTo>
                <a:lnTo>
                  <a:pt x="1797" y="632"/>
                </a:lnTo>
                <a:lnTo>
                  <a:pt x="1809" y="674"/>
                </a:lnTo>
                <a:lnTo>
                  <a:pt x="1813" y="644"/>
                </a:lnTo>
                <a:lnTo>
                  <a:pt x="1851" y="618"/>
                </a:lnTo>
                <a:lnTo>
                  <a:pt x="1860" y="647"/>
                </a:lnTo>
                <a:lnTo>
                  <a:pt x="1910" y="637"/>
                </a:lnTo>
                <a:lnTo>
                  <a:pt x="1948" y="673"/>
                </a:lnTo>
                <a:lnTo>
                  <a:pt x="2047" y="640"/>
                </a:lnTo>
                <a:lnTo>
                  <a:pt x="2146" y="632"/>
                </a:lnTo>
                <a:lnTo>
                  <a:pt x="2176" y="617"/>
                </a:lnTo>
                <a:lnTo>
                  <a:pt x="2253" y="670"/>
                </a:lnTo>
                <a:lnTo>
                  <a:pt x="2301" y="686"/>
                </a:lnTo>
                <a:lnTo>
                  <a:pt x="2319" y="708"/>
                </a:lnTo>
                <a:lnTo>
                  <a:pt x="2383" y="707"/>
                </a:lnTo>
                <a:lnTo>
                  <a:pt x="2385" y="828"/>
                </a:lnTo>
                <a:lnTo>
                  <a:pt x="2396" y="1064"/>
                </a:lnTo>
                <a:lnTo>
                  <a:pt x="2424" y="1093"/>
                </a:lnTo>
                <a:lnTo>
                  <a:pt x="2433" y="1154"/>
                </a:lnTo>
                <a:lnTo>
                  <a:pt x="2489" y="1237"/>
                </a:lnTo>
                <a:lnTo>
                  <a:pt x="2487" y="1308"/>
                </a:lnTo>
                <a:lnTo>
                  <a:pt x="2454" y="1376"/>
                </a:lnTo>
                <a:lnTo>
                  <a:pt x="2455" y="1415"/>
                </a:lnTo>
                <a:lnTo>
                  <a:pt x="2467" y="1454"/>
                </a:lnTo>
                <a:lnTo>
                  <a:pt x="2461" y="1492"/>
                </a:lnTo>
                <a:lnTo>
                  <a:pt x="2444" y="1516"/>
                </a:lnTo>
                <a:lnTo>
                  <a:pt x="2420" y="1549"/>
                </a:lnTo>
                <a:lnTo>
                  <a:pt x="2435" y="1566"/>
                </a:lnTo>
                <a:lnTo>
                  <a:pt x="2336" y="1600"/>
                </a:lnTo>
                <a:lnTo>
                  <a:pt x="2256" y="1645"/>
                </a:lnTo>
                <a:lnTo>
                  <a:pt x="2304" y="1606"/>
                </a:lnTo>
                <a:lnTo>
                  <a:pt x="2253" y="1606"/>
                </a:lnTo>
                <a:lnTo>
                  <a:pt x="2267" y="1545"/>
                </a:lnTo>
                <a:lnTo>
                  <a:pt x="2224" y="1581"/>
                </a:lnTo>
                <a:lnTo>
                  <a:pt x="2205" y="1569"/>
                </a:lnTo>
                <a:lnTo>
                  <a:pt x="2207" y="1610"/>
                </a:lnTo>
                <a:lnTo>
                  <a:pt x="2223" y="1618"/>
                </a:lnTo>
                <a:lnTo>
                  <a:pt x="2227" y="1655"/>
                </a:lnTo>
                <a:lnTo>
                  <a:pt x="2197" y="1684"/>
                </a:lnTo>
                <a:lnTo>
                  <a:pt x="2176" y="1682"/>
                </a:lnTo>
                <a:lnTo>
                  <a:pt x="2172" y="1725"/>
                </a:lnTo>
                <a:lnTo>
                  <a:pt x="1941" y="1867"/>
                </a:lnTo>
                <a:lnTo>
                  <a:pt x="1945" y="1852"/>
                </a:lnTo>
                <a:lnTo>
                  <a:pt x="2050" y="1783"/>
                </a:lnTo>
                <a:lnTo>
                  <a:pt x="1969" y="1826"/>
                </a:lnTo>
                <a:lnTo>
                  <a:pt x="1975" y="1787"/>
                </a:lnTo>
                <a:lnTo>
                  <a:pt x="1951" y="1808"/>
                </a:lnTo>
                <a:lnTo>
                  <a:pt x="1929" y="1795"/>
                </a:lnTo>
                <a:lnTo>
                  <a:pt x="1918" y="1826"/>
                </a:lnTo>
                <a:lnTo>
                  <a:pt x="1881" y="1795"/>
                </a:lnTo>
                <a:lnTo>
                  <a:pt x="1884" y="1824"/>
                </a:lnTo>
                <a:lnTo>
                  <a:pt x="1929" y="1853"/>
                </a:lnTo>
                <a:lnTo>
                  <a:pt x="1878" y="1879"/>
                </a:lnTo>
                <a:lnTo>
                  <a:pt x="1857" y="1844"/>
                </a:lnTo>
                <a:lnTo>
                  <a:pt x="1839" y="1938"/>
                </a:lnTo>
                <a:lnTo>
                  <a:pt x="1818" y="1900"/>
                </a:lnTo>
                <a:lnTo>
                  <a:pt x="1772" y="1915"/>
                </a:lnTo>
                <a:lnTo>
                  <a:pt x="1764" y="1939"/>
                </a:lnTo>
                <a:lnTo>
                  <a:pt x="1785" y="1980"/>
                </a:lnTo>
                <a:lnTo>
                  <a:pt x="1704" y="1985"/>
                </a:lnTo>
                <a:lnTo>
                  <a:pt x="1733" y="1992"/>
                </a:lnTo>
                <a:lnTo>
                  <a:pt x="1735" y="2034"/>
                </a:lnTo>
                <a:lnTo>
                  <a:pt x="1753" y="2023"/>
                </a:lnTo>
                <a:lnTo>
                  <a:pt x="1743" y="2052"/>
                </a:lnTo>
                <a:lnTo>
                  <a:pt x="1707" y="2112"/>
                </a:lnTo>
                <a:lnTo>
                  <a:pt x="1710" y="2084"/>
                </a:lnTo>
                <a:lnTo>
                  <a:pt x="1685" y="2108"/>
                </a:lnTo>
                <a:lnTo>
                  <a:pt x="1652" y="2072"/>
                </a:lnTo>
                <a:lnTo>
                  <a:pt x="1660" y="2115"/>
                </a:lnTo>
                <a:lnTo>
                  <a:pt x="1721" y="2121"/>
                </a:lnTo>
                <a:lnTo>
                  <a:pt x="1695" y="2183"/>
                </a:lnTo>
                <a:lnTo>
                  <a:pt x="1716" y="2305"/>
                </a:lnTo>
                <a:lnTo>
                  <a:pt x="1771" y="2408"/>
                </a:lnTo>
                <a:lnTo>
                  <a:pt x="1701" y="2412"/>
                </a:lnTo>
                <a:lnTo>
                  <a:pt x="1632" y="2383"/>
                </a:lnTo>
                <a:lnTo>
                  <a:pt x="1571" y="2384"/>
                </a:lnTo>
                <a:lnTo>
                  <a:pt x="1485" y="2335"/>
                </a:lnTo>
                <a:lnTo>
                  <a:pt x="1384" y="2297"/>
                </a:lnTo>
                <a:lnTo>
                  <a:pt x="1373" y="2258"/>
                </a:lnTo>
                <a:lnTo>
                  <a:pt x="1350" y="2199"/>
                </a:lnTo>
                <a:lnTo>
                  <a:pt x="1316" y="2157"/>
                </a:lnTo>
                <a:lnTo>
                  <a:pt x="1320" y="2112"/>
                </a:lnTo>
                <a:lnTo>
                  <a:pt x="1302" y="2095"/>
                </a:lnTo>
                <a:lnTo>
                  <a:pt x="1304" y="2034"/>
                </a:lnTo>
                <a:lnTo>
                  <a:pt x="1242" y="1986"/>
                </a:lnTo>
                <a:lnTo>
                  <a:pt x="1179" y="1891"/>
                </a:lnTo>
                <a:lnTo>
                  <a:pt x="1072" y="1651"/>
                </a:lnTo>
                <a:lnTo>
                  <a:pt x="990" y="1589"/>
                </a:lnTo>
                <a:lnTo>
                  <a:pt x="964" y="1533"/>
                </a:lnTo>
                <a:lnTo>
                  <a:pt x="894" y="1525"/>
                </a:lnTo>
                <a:lnTo>
                  <a:pt x="836" y="1516"/>
                </a:lnTo>
                <a:lnTo>
                  <a:pt x="784" y="1493"/>
                </a:lnTo>
                <a:lnTo>
                  <a:pt x="768" y="1516"/>
                </a:lnTo>
                <a:lnTo>
                  <a:pt x="714" y="1516"/>
                </a:lnTo>
                <a:lnTo>
                  <a:pt x="665" y="1632"/>
                </a:lnTo>
                <a:lnTo>
                  <a:pt x="612" y="1680"/>
                </a:lnTo>
                <a:lnTo>
                  <a:pt x="579" y="1679"/>
                </a:lnTo>
                <a:lnTo>
                  <a:pt x="485" y="1605"/>
                </a:lnTo>
                <a:lnTo>
                  <a:pt x="445" y="1594"/>
                </a:lnTo>
                <a:lnTo>
                  <a:pt x="353" y="1512"/>
                </a:lnTo>
                <a:lnTo>
                  <a:pt x="330" y="1445"/>
                </a:lnTo>
                <a:lnTo>
                  <a:pt x="330" y="1377"/>
                </a:lnTo>
                <a:lnTo>
                  <a:pt x="286" y="1283"/>
                </a:lnTo>
                <a:lnTo>
                  <a:pt x="211" y="1222"/>
                </a:lnTo>
                <a:lnTo>
                  <a:pt x="106" y="1090"/>
                </a:lnTo>
                <a:lnTo>
                  <a:pt x="69" y="1069"/>
                </a:lnTo>
                <a:lnTo>
                  <a:pt x="44" y="1001"/>
                </a:lnTo>
                <a:lnTo>
                  <a:pt x="14" y="990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6"/>
          <p:cNvSpPr/>
          <p:nvPr/>
        </p:nvSpPr>
        <p:spPr>
          <a:xfrm>
            <a:off x="2216150" y="2455862"/>
            <a:ext cx="796925" cy="998538"/>
          </a:xfrm>
          <a:custGeom>
            <a:rect b="b" l="l" r="r" t="t"/>
            <a:pathLst>
              <a:path extrusionOk="0" h="1259" w="1004">
                <a:moveTo>
                  <a:pt x="0" y="1108"/>
                </a:moveTo>
                <a:lnTo>
                  <a:pt x="218" y="0"/>
                </a:lnTo>
                <a:lnTo>
                  <a:pt x="706" y="86"/>
                </a:lnTo>
                <a:lnTo>
                  <a:pt x="670" y="312"/>
                </a:lnTo>
                <a:lnTo>
                  <a:pt x="1004" y="362"/>
                </a:lnTo>
                <a:lnTo>
                  <a:pt x="878" y="1259"/>
                </a:lnTo>
                <a:lnTo>
                  <a:pt x="0" y="1108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6"/>
          <p:cNvSpPr/>
          <p:nvPr/>
        </p:nvSpPr>
        <p:spPr>
          <a:xfrm>
            <a:off x="7589838" y="1773237"/>
            <a:ext cx="227012" cy="447675"/>
          </a:xfrm>
          <a:custGeom>
            <a:rect b="b" l="l" r="r" t="t"/>
            <a:pathLst>
              <a:path extrusionOk="0" h="565" w="286">
                <a:moveTo>
                  <a:pt x="0" y="71"/>
                </a:moveTo>
                <a:lnTo>
                  <a:pt x="45" y="231"/>
                </a:lnTo>
                <a:lnTo>
                  <a:pt x="55" y="336"/>
                </a:lnTo>
                <a:lnTo>
                  <a:pt x="102" y="439"/>
                </a:lnTo>
                <a:lnTo>
                  <a:pt x="129" y="565"/>
                </a:lnTo>
                <a:lnTo>
                  <a:pt x="258" y="537"/>
                </a:lnTo>
                <a:lnTo>
                  <a:pt x="234" y="342"/>
                </a:lnTo>
                <a:lnTo>
                  <a:pt x="248" y="207"/>
                </a:lnTo>
                <a:lnTo>
                  <a:pt x="281" y="144"/>
                </a:lnTo>
                <a:lnTo>
                  <a:pt x="286" y="0"/>
                </a:lnTo>
                <a:lnTo>
                  <a:pt x="0" y="71"/>
                </a:lnTo>
                <a:close/>
              </a:path>
            </a:pathLst>
          </a:custGeom>
          <a:solidFill>
            <a:srgbClr val="00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6"/>
          <p:cNvSpPr/>
          <p:nvPr/>
        </p:nvSpPr>
        <p:spPr>
          <a:xfrm>
            <a:off x="6500813" y="2936875"/>
            <a:ext cx="1093787" cy="619125"/>
          </a:xfrm>
          <a:custGeom>
            <a:rect b="b" l="l" r="r" t="t"/>
            <a:pathLst>
              <a:path extrusionOk="0" h="780" w="1376">
                <a:moveTo>
                  <a:pt x="0" y="780"/>
                </a:moveTo>
                <a:lnTo>
                  <a:pt x="128" y="696"/>
                </a:lnTo>
                <a:lnTo>
                  <a:pt x="129" y="677"/>
                </a:lnTo>
                <a:lnTo>
                  <a:pt x="173" y="620"/>
                </a:lnTo>
                <a:lnTo>
                  <a:pt x="218" y="589"/>
                </a:lnTo>
                <a:lnTo>
                  <a:pt x="266" y="531"/>
                </a:lnTo>
                <a:lnTo>
                  <a:pt x="316" y="589"/>
                </a:lnTo>
                <a:lnTo>
                  <a:pt x="380" y="559"/>
                </a:lnTo>
                <a:lnTo>
                  <a:pt x="406" y="578"/>
                </a:lnTo>
                <a:lnTo>
                  <a:pt x="445" y="559"/>
                </a:lnTo>
                <a:lnTo>
                  <a:pt x="468" y="527"/>
                </a:lnTo>
                <a:lnTo>
                  <a:pt x="537" y="515"/>
                </a:lnTo>
                <a:lnTo>
                  <a:pt x="574" y="467"/>
                </a:lnTo>
                <a:lnTo>
                  <a:pt x="554" y="454"/>
                </a:lnTo>
                <a:lnTo>
                  <a:pt x="618" y="306"/>
                </a:lnTo>
                <a:lnTo>
                  <a:pt x="634" y="231"/>
                </a:lnTo>
                <a:lnTo>
                  <a:pt x="695" y="261"/>
                </a:lnTo>
                <a:lnTo>
                  <a:pt x="729" y="176"/>
                </a:lnTo>
                <a:lnTo>
                  <a:pt x="760" y="169"/>
                </a:lnTo>
                <a:lnTo>
                  <a:pt x="806" y="88"/>
                </a:lnTo>
                <a:lnTo>
                  <a:pt x="821" y="0"/>
                </a:lnTo>
                <a:lnTo>
                  <a:pt x="918" y="55"/>
                </a:lnTo>
                <a:lnTo>
                  <a:pt x="933" y="10"/>
                </a:lnTo>
                <a:lnTo>
                  <a:pt x="979" y="20"/>
                </a:lnTo>
                <a:lnTo>
                  <a:pt x="1006" y="58"/>
                </a:lnTo>
                <a:lnTo>
                  <a:pt x="1048" y="77"/>
                </a:lnTo>
                <a:lnTo>
                  <a:pt x="1068" y="104"/>
                </a:lnTo>
                <a:lnTo>
                  <a:pt x="1065" y="129"/>
                </a:lnTo>
                <a:lnTo>
                  <a:pt x="1037" y="179"/>
                </a:lnTo>
                <a:lnTo>
                  <a:pt x="1048" y="212"/>
                </a:lnTo>
                <a:lnTo>
                  <a:pt x="1084" y="199"/>
                </a:lnTo>
                <a:lnTo>
                  <a:pt x="1097" y="222"/>
                </a:lnTo>
                <a:lnTo>
                  <a:pt x="1110" y="235"/>
                </a:lnTo>
                <a:lnTo>
                  <a:pt x="1170" y="238"/>
                </a:lnTo>
                <a:lnTo>
                  <a:pt x="1189" y="260"/>
                </a:lnTo>
                <a:lnTo>
                  <a:pt x="1247" y="275"/>
                </a:lnTo>
                <a:lnTo>
                  <a:pt x="1233" y="292"/>
                </a:lnTo>
                <a:lnTo>
                  <a:pt x="1237" y="326"/>
                </a:lnTo>
                <a:lnTo>
                  <a:pt x="1240" y="341"/>
                </a:lnTo>
                <a:lnTo>
                  <a:pt x="1219" y="335"/>
                </a:lnTo>
                <a:lnTo>
                  <a:pt x="1181" y="315"/>
                </a:lnTo>
                <a:lnTo>
                  <a:pt x="1120" y="272"/>
                </a:lnTo>
                <a:lnTo>
                  <a:pt x="1206" y="352"/>
                </a:lnTo>
                <a:lnTo>
                  <a:pt x="1250" y="354"/>
                </a:lnTo>
                <a:lnTo>
                  <a:pt x="1226" y="367"/>
                </a:lnTo>
                <a:lnTo>
                  <a:pt x="1271" y="389"/>
                </a:lnTo>
                <a:lnTo>
                  <a:pt x="1268" y="406"/>
                </a:lnTo>
                <a:lnTo>
                  <a:pt x="1253" y="392"/>
                </a:lnTo>
                <a:lnTo>
                  <a:pt x="1235" y="394"/>
                </a:lnTo>
                <a:lnTo>
                  <a:pt x="1239" y="408"/>
                </a:lnTo>
                <a:lnTo>
                  <a:pt x="1253" y="420"/>
                </a:lnTo>
                <a:lnTo>
                  <a:pt x="1235" y="429"/>
                </a:lnTo>
                <a:lnTo>
                  <a:pt x="1188" y="395"/>
                </a:lnTo>
                <a:lnTo>
                  <a:pt x="1168" y="378"/>
                </a:lnTo>
                <a:lnTo>
                  <a:pt x="1180" y="400"/>
                </a:lnTo>
                <a:lnTo>
                  <a:pt x="1226" y="436"/>
                </a:lnTo>
                <a:lnTo>
                  <a:pt x="1247" y="437"/>
                </a:lnTo>
                <a:lnTo>
                  <a:pt x="1267" y="445"/>
                </a:lnTo>
                <a:lnTo>
                  <a:pt x="1265" y="458"/>
                </a:lnTo>
                <a:lnTo>
                  <a:pt x="1278" y="458"/>
                </a:lnTo>
                <a:lnTo>
                  <a:pt x="1281" y="468"/>
                </a:lnTo>
                <a:lnTo>
                  <a:pt x="1262" y="484"/>
                </a:lnTo>
                <a:lnTo>
                  <a:pt x="1226" y="468"/>
                </a:lnTo>
                <a:lnTo>
                  <a:pt x="1215" y="450"/>
                </a:lnTo>
                <a:lnTo>
                  <a:pt x="1170" y="445"/>
                </a:lnTo>
                <a:lnTo>
                  <a:pt x="1163" y="430"/>
                </a:lnTo>
                <a:lnTo>
                  <a:pt x="1146" y="449"/>
                </a:lnTo>
                <a:lnTo>
                  <a:pt x="1208" y="465"/>
                </a:lnTo>
                <a:lnTo>
                  <a:pt x="1212" y="479"/>
                </a:lnTo>
                <a:lnTo>
                  <a:pt x="1262" y="504"/>
                </a:lnTo>
                <a:lnTo>
                  <a:pt x="1279" y="504"/>
                </a:lnTo>
                <a:lnTo>
                  <a:pt x="1283" y="486"/>
                </a:lnTo>
                <a:lnTo>
                  <a:pt x="1303" y="491"/>
                </a:lnTo>
                <a:lnTo>
                  <a:pt x="1336" y="488"/>
                </a:lnTo>
                <a:lnTo>
                  <a:pt x="1376" y="559"/>
                </a:lnTo>
                <a:lnTo>
                  <a:pt x="1351" y="547"/>
                </a:lnTo>
                <a:lnTo>
                  <a:pt x="1344" y="569"/>
                </a:lnTo>
                <a:lnTo>
                  <a:pt x="801" y="674"/>
                </a:lnTo>
                <a:lnTo>
                  <a:pt x="355" y="732"/>
                </a:lnTo>
                <a:lnTo>
                  <a:pt x="0" y="780"/>
                </a:lnTo>
                <a:close/>
              </a:path>
            </a:pathLst>
          </a:custGeom>
          <a:solidFill>
            <a:srgbClr val="FF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6"/>
          <p:cNvSpPr/>
          <p:nvPr/>
        </p:nvSpPr>
        <p:spPr>
          <a:xfrm>
            <a:off x="7546975" y="3108325"/>
            <a:ext cx="58738" cy="177800"/>
          </a:xfrm>
          <a:custGeom>
            <a:rect b="b" l="l" r="r" t="t"/>
            <a:pathLst>
              <a:path extrusionOk="0" h="222" w="76">
                <a:moveTo>
                  <a:pt x="0" y="125"/>
                </a:moveTo>
                <a:lnTo>
                  <a:pt x="0" y="195"/>
                </a:lnTo>
                <a:lnTo>
                  <a:pt x="17" y="222"/>
                </a:lnTo>
                <a:lnTo>
                  <a:pt x="28" y="141"/>
                </a:lnTo>
                <a:lnTo>
                  <a:pt x="56" y="106"/>
                </a:lnTo>
                <a:lnTo>
                  <a:pt x="76" y="0"/>
                </a:lnTo>
                <a:lnTo>
                  <a:pt x="32" y="23"/>
                </a:lnTo>
                <a:lnTo>
                  <a:pt x="0" y="125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6"/>
          <p:cNvSpPr/>
          <p:nvPr/>
        </p:nvSpPr>
        <p:spPr>
          <a:xfrm>
            <a:off x="1341438" y="990600"/>
            <a:ext cx="944562" cy="687387"/>
          </a:xfrm>
          <a:custGeom>
            <a:rect b="b" l="l" r="r" t="t"/>
            <a:pathLst>
              <a:path extrusionOk="0" h="868" w="1190">
                <a:moveTo>
                  <a:pt x="27" y="149"/>
                </a:moveTo>
                <a:lnTo>
                  <a:pt x="44" y="189"/>
                </a:lnTo>
                <a:lnTo>
                  <a:pt x="41" y="239"/>
                </a:lnTo>
                <a:lnTo>
                  <a:pt x="38" y="285"/>
                </a:lnTo>
                <a:lnTo>
                  <a:pt x="43" y="305"/>
                </a:lnTo>
                <a:lnTo>
                  <a:pt x="33" y="371"/>
                </a:lnTo>
                <a:lnTo>
                  <a:pt x="53" y="356"/>
                </a:lnTo>
                <a:lnTo>
                  <a:pt x="85" y="383"/>
                </a:lnTo>
                <a:lnTo>
                  <a:pt x="51" y="387"/>
                </a:lnTo>
                <a:lnTo>
                  <a:pt x="30" y="383"/>
                </a:lnTo>
                <a:lnTo>
                  <a:pt x="28" y="411"/>
                </a:lnTo>
                <a:lnTo>
                  <a:pt x="27" y="429"/>
                </a:lnTo>
                <a:lnTo>
                  <a:pt x="56" y="429"/>
                </a:lnTo>
                <a:lnTo>
                  <a:pt x="60" y="441"/>
                </a:lnTo>
                <a:lnTo>
                  <a:pt x="38" y="450"/>
                </a:lnTo>
                <a:lnTo>
                  <a:pt x="41" y="476"/>
                </a:lnTo>
                <a:lnTo>
                  <a:pt x="24" y="505"/>
                </a:lnTo>
                <a:lnTo>
                  <a:pt x="16" y="503"/>
                </a:lnTo>
                <a:lnTo>
                  <a:pt x="26" y="460"/>
                </a:lnTo>
                <a:lnTo>
                  <a:pt x="19" y="447"/>
                </a:lnTo>
                <a:lnTo>
                  <a:pt x="0" y="513"/>
                </a:lnTo>
                <a:lnTo>
                  <a:pt x="30" y="535"/>
                </a:lnTo>
                <a:lnTo>
                  <a:pt x="85" y="560"/>
                </a:lnTo>
                <a:lnTo>
                  <a:pt x="88" y="582"/>
                </a:lnTo>
                <a:lnTo>
                  <a:pt x="111" y="583"/>
                </a:lnTo>
                <a:lnTo>
                  <a:pt x="157" y="670"/>
                </a:lnTo>
                <a:lnTo>
                  <a:pt x="146" y="701"/>
                </a:lnTo>
                <a:lnTo>
                  <a:pt x="217" y="758"/>
                </a:lnTo>
                <a:lnTo>
                  <a:pt x="337" y="754"/>
                </a:lnTo>
                <a:lnTo>
                  <a:pt x="427" y="794"/>
                </a:lnTo>
                <a:lnTo>
                  <a:pt x="471" y="786"/>
                </a:lnTo>
                <a:lnTo>
                  <a:pt x="745" y="794"/>
                </a:lnTo>
                <a:lnTo>
                  <a:pt x="1054" y="868"/>
                </a:lnTo>
                <a:lnTo>
                  <a:pt x="1059" y="772"/>
                </a:lnTo>
                <a:lnTo>
                  <a:pt x="1190" y="216"/>
                </a:lnTo>
                <a:lnTo>
                  <a:pt x="365" y="0"/>
                </a:lnTo>
                <a:lnTo>
                  <a:pt x="356" y="5"/>
                </a:lnTo>
                <a:lnTo>
                  <a:pt x="362" y="17"/>
                </a:lnTo>
                <a:lnTo>
                  <a:pt x="354" y="21"/>
                </a:lnTo>
                <a:lnTo>
                  <a:pt x="362" y="34"/>
                </a:lnTo>
                <a:lnTo>
                  <a:pt x="359" y="46"/>
                </a:lnTo>
                <a:lnTo>
                  <a:pt x="362" y="61"/>
                </a:lnTo>
                <a:lnTo>
                  <a:pt x="373" y="56"/>
                </a:lnTo>
                <a:lnTo>
                  <a:pt x="388" y="63"/>
                </a:lnTo>
                <a:lnTo>
                  <a:pt x="383" y="86"/>
                </a:lnTo>
                <a:lnTo>
                  <a:pt x="385" y="97"/>
                </a:lnTo>
                <a:lnTo>
                  <a:pt x="371" y="130"/>
                </a:lnTo>
                <a:lnTo>
                  <a:pt x="351" y="110"/>
                </a:lnTo>
                <a:lnTo>
                  <a:pt x="344" y="112"/>
                </a:lnTo>
                <a:lnTo>
                  <a:pt x="344" y="127"/>
                </a:lnTo>
                <a:lnTo>
                  <a:pt x="357" y="130"/>
                </a:lnTo>
                <a:lnTo>
                  <a:pt x="374" y="166"/>
                </a:lnTo>
                <a:lnTo>
                  <a:pt x="366" y="211"/>
                </a:lnTo>
                <a:lnTo>
                  <a:pt x="373" y="225"/>
                </a:lnTo>
                <a:lnTo>
                  <a:pt x="384" y="227"/>
                </a:lnTo>
                <a:lnTo>
                  <a:pt x="378" y="237"/>
                </a:lnTo>
                <a:lnTo>
                  <a:pt x="366" y="239"/>
                </a:lnTo>
                <a:lnTo>
                  <a:pt x="344" y="269"/>
                </a:lnTo>
                <a:lnTo>
                  <a:pt x="344" y="279"/>
                </a:lnTo>
                <a:lnTo>
                  <a:pt x="337" y="296"/>
                </a:lnTo>
                <a:lnTo>
                  <a:pt x="329" y="298"/>
                </a:lnTo>
                <a:lnTo>
                  <a:pt x="337" y="311"/>
                </a:lnTo>
                <a:lnTo>
                  <a:pt x="328" y="317"/>
                </a:lnTo>
                <a:lnTo>
                  <a:pt x="327" y="366"/>
                </a:lnTo>
                <a:lnTo>
                  <a:pt x="307" y="373"/>
                </a:lnTo>
                <a:lnTo>
                  <a:pt x="307" y="387"/>
                </a:lnTo>
                <a:lnTo>
                  <a:pt x="293" y="371"/>
                </a:lnTo>
                <a:lnTo>
                  <a:pt x="290" y="378"/>
                </a:lnTo>
                <a:lnTo>
                  <a:pt x="257" y="410"/>
                </a:lnTo>
                <a:lnTo>
                  <a:pt x="247" y="405"/>
                </a:lnTo>
                <a:lnTo>
                  <a:pt x="239" y="391"/>
                </a:lnTo>
                <a:lnTo>
                  <a:pt x="236" y="400"/>
                </a:lnTo>
                <a:lnTo>
                  <a:pt x="228" y="392"/>
                </a:lnTo>
                <a:lnTo>
                  <a:pt x="223" y="414"/>
                </a:lnTo>
                <a:lnTo>
                  <a:pt x="218" y="412"/>
                </a:lnTo>
                <a:lnTo>
                  <a:pt x="218" y="396"/>
                </a:lnTo>
                <a:lnTo>
                  <a:pt x="209" y="398"/>
                </a:lnTo>
                <a:lnTo>
                  <a:pt x="223" y="384"/>
                </a:lnTo>
                <a:lnTo>
                  <a:pt x="205" y="383"/>
                </a:lnTo>
                <a:lnTo>
                  <a:pt x="218" y="375"/>
                </a:lnTo>
                <a:lnTo>
                  <a:pt x="203" y="372"/>
                </a:lnTo>
                <a:lnTo>
                  <a:pt x="210" y="361"/>
                </a:lnTo>
                <a:lnTo>
                  <a:pt x="226" y="372"/>
                </a:lnTo>
                <a:lnTo>
                  <a:pt x="233" y="356"/>
                </a:lnTo>
                <a:lnTo>
                  <a:pt x="257" y="344"/>
                </a:lnTo>
                <a:lnTo>
                  <a:pt x="246" y="374"/>
                </a:lnTo>
                <a:lnTo>
                  <a:pt x="250" y="390"/>
                </a:lnTo>
                <a:lnTo>
                  <a:pt x="259" y="360"/>
                </a:lnTo>
                <a:lnTo>
                  <a:pt x="283" y="348"/>
                </a:lnTo>
                <a:lnTo>
                  <a:pt x="272" y="367"/>
                </a:lnTo>
                <a:lnTo>
                  <a:pt x="283" y="377"/>
                </a:lnTo>
                <a:lnTo>
                  <a:pt x="283" y="363"/>
                </a:lnTo>
                <a:lnTo>
                  <a:pt x="295" y="350"/>
                </a:lnTo>
                <a:lnTo>
                  <a:pt x="308" y="328"/>
                </a:lnTo>
                <a:lnTo>
                  <a:pt x="305" y="315"/>
                </a:lnTo>
                <a:lnTo>
                  <a:pt x="283" y="316"/>
                </a:lnTo>
                <a:lnTo>
                  <a:pt x="287" y="295"/>
                </a:lnTo>
                <a:lnTo>
                  <a:pt x="298" y="306"/>
                </a:lnTo>
                <a:lnTo>
                  <a:pt x="300" y="275"/>
                </a:lnTo>
                <a:lnTo>
                  <a:pt x="328" y="276"/>
                </a:lnTo>
                <a:lnTo>
                  <a:pt x="329" y="247"/>
                </a:lnTo>
                <a:lnTo>
                  <a:pt x="319" y="228"/>
                </a:lnTo>
                <a:lnTo>
                  <a:pt x="319" y="257"/>
                </a:lnTo>
                <a:lnTo>
                  <a:pt x="310" y="252"/>
                </a:lnTo>
                <a:lnTo>
                  <a:pt x="293" y="264"/>
                </a:lnTo>
                <a:lnTo>
                  <a:pt x="280" y="284"/>
                </a:lnTo>
                <a:lnTo>
                  <a:pt x="264" y="285"/>
                </a:lnTo>
                <a:lnTo>
                  <a:pt x="236" y="303"/>
                </a:lnTo>
                <a:lnTo>
                  <a:pt x="214" y="328"/>
                </a:lnTo>
                <a:lnTo>
                  <a:pt x="254" y="330"/>
                </a:lnTo>
                <a:lnTo>
                  <a:pt x="218" y="338"/>
                </a:lnTo>
                <a:lnTo>
                  <a:pt x="203" y="332"/>
                </a:lnTo>
                <a:lnTo>
                  <a:pt x="236" y="285"/>
                </a:lnTo>
                <a:lnTo>
                  <a:pt x="259" y="275"/>
                </a:lnTo>
                <a:lnTo>
                  <a:pt x="284" y="244"/>
                </a:lnTo>
                <a:lnTo>
                  <a:pt x="288" y="259"/>
                </a:lnTo>
                <a:lnTo>
                  <a:pt x="304" y="247"/>
                </a:lnTo>
                <a:lnTo>
                  <a:pt x="319" y="214"/>
                </a:lnTo>
                <a:lnTo>
                  <a:pt x="314" y="192"/>
                </a:lnTo>
                <a:lnTo>
                  <a:pt x="309" y="208"/>
                </a:lnTo>
                <a:lnTo>
                  <a:pt x="300" y="206"/>
                </a:lnTo>
                <a:lnTo>
                  <a:pt x="308" y="182"/>
                </a:lnTo>
                <a:lnTo>
                  <a:pt x="297" y="182"/>
                </a:lnTo>
                <a:lnTo>
                  <a:pt x="295" y="204"/>
                </a:lnTo>
                <a:lnTo>
                  <a:pt x="285" y="211"/>
                </a:lnTo>
                <a:lnTo>
                  <a:pt x="284" y="187"/>
                </a:lnTo>
                <a:lnTo>
                  <a:pt x="276" y="182"/>
                </a:lnTo>
                <a:lnTo>
                  <a:pt x="269" y="192"/>
                </a:lnTo>
                <a:lnTo>
                  <a:pt x="256" y="164"/>
                </a:lnTo>
                <a:lnTo>
                  <a:pt x="228" y="162"/>
                </a:lnTo>
                <a:lnTo>
                  <a:pt x="122" y="110"/>
                </a:lnTo>
                <a:lnTo>
                  <a:pt x="50" y="43"/>
                </a:lnTo>
                <a:lnTo>
                  <a:pt x="28" y="90"/>
                </a:lnTo>
                <a:lnTo>
                  <a:pt x="27" y="149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6"/>
          <p:cNvSpPr/>
          <p:nvPr/>
        </p:nvSpPr>
        <p:spPr>
          <a:xfrm>
            <a:off x="1563688" y="1016000"/>
            <a:ext cx="42862" cy="50800"/>
          </a:xfrm>
          <a:custGeom>
            <a:rect b="b" l="l" r="r" t="t"/>
            <a:pathLst>
              <a:path extrusionOk="0" h="65" w="54">
                <a:moveTo>
                  <a:pt x="0" y="29"/>
                </a:moveTo>
                <a:lnTo>
                  <a:pt x="46" y="0"/>
                </a:lnTo>
                <a:lnTo>
                  <a:pt x="54" y="28"/>
                </a:lnTo>
                <a:lnTo>
                  <a:pt x="47" y="65"/>
                </a:lnTo>
                <a:lnTo>
                  <a:pt x="0" y="29"/>
                </a:lnTo>
                <a:close/>
              </a:path>
            </a:pathLst>
          </a:custGeom>
          <a:solidFill>
            <a:srgbClr val="FF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6"/>
          <p:cNvSpPr/>
          <p:nvPr/>
        </p:nvSpPr>
        <p:spPr>
          <a:xfrm>
            <a:off x="1593850" y="1069975"/>
            <a:ext cx="30163" cy="73025"/>
          </a:xfrm>
          <a:custGeom>
            <a:rect b="b" l="l" r="r" t="t"/>
            <a:pathLst>
              <a:path extrusionOk="0" h="92" w="38">
                <a:moveTo>
                  <a:pt x="0" y="25"/>
                </a:moveTo>
                <a:lnTo>
                  <a:pt x="24" y="0"/>
                </a:lnTo>
                <a:lnTo>
                  <a:pt x="38" y="14"/>
                </a:lnTo>
                <a:lnTo>
                  <a:pt x="29" y="92"/>
                </a:lnTo>
                <a:lnTo>
                  <a:pt x="0" y="25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6"/>
          <p:cNvSpPr/>
          <p:nvPr/>
        </p:nvSpPr>
        <p:spPr>
          <a:xfrm>
            <a:off x="6608763" y="2776537"/>
            <a:ext cx="633412" cy="628650"/>
          </a:xfrm>
          <a:custGeom>
            <a:rect b="b" l="l" r="r" t="t"/>
            <a:pathLst>
              <a:path extrusionOk="0" h="793" w="799">
                <a:moveTo>
                  <a:pt x="0" y="550"/>
                </a:moveTo>
                <a:lnTo>
                  <a:pt x="31" y="658"/>
                </a:lnTo>
                <a:lnTo>
                  <a:pt x="66" y="697"/>
                </a:lnTo>
                <a:lnTo>
                  <a:pt x="132" y="735"/>
                </a:lnTo>
                <a:lnTo>
                  <a:pt x="182" y="793"/>
                </a:lnTo>
                <a:lnTo>
                  <a:pt x="246" y="763"/>
                </a:lnTo>
                <a:lnTo>
                  <a:pt x="272" y="782"/>
                </a:lnTo>
                <a:lnTo>
                  <a:pt x="311" y="763"/>
                </a:lnTo>
                <a:lnTo>
                  <a:pt x="334" y="731"/>
                </a:lnTo>
                <a:lnTo>
                  <a:pt x="403" y="719"/>
                </a:lnTo>
                <a:lnTo>
                  <a:pt x="440" y="671"/>
                </a:lnTo>
                <a:lnTo>
                  <a:pt x="420" y="658"/>
                </a:lnTo>
                <a:lnTo>
                  <a:pt x="484" y="510"/>
                </a:lnTo>
                <a:lnTo>
                  <a:pt x="500" y="435"/>
                </a:lnTo>
                <a:lnTo>
                  <a:pt x="561" y="465"/>
                </a:lnTo>
                <a:lnTo>
                  <a:pt x="595" y="380"/>
                </a:lnTo>
                <a:lnTo>
                  <a:pt x="626" y="373"/>
                </a:lnTo>
                <a:lnTo>
                  <a:pt x="672" y="292"/>
                </a:lnTo>
                <a:lnTo>
                  <a:pt x="687" y="204"/>
                </a:lnTo>
                <a:lnTo>
                  <a:pt x="784" y="259"/>
                </a:lnTo>
                <a:lnTo>
                  <a:pt x="799" y="214"/>
                </a:lnTo>
                <a:lnTo>
                  <a:pt x="774" y="178"/>
                </a:lnTo>
                <a:lnTo>
                  <a:pt x="730" y="158"/>
                </a:lnTo>
                <a:lnTo>
                  <a:pt x="677" y="165"/>
                </a:lnTo>
                <a:lnTo>
                  <a:pt x="659" y="195"/>
                </a:lnTo>
                <a:lnTo>
                  <a:pt x="562" y="222"/>
                </a:lnTo>
                <a:lnTo>
                  <a:pt x="502" y="294"/>
                </a:lnTo>
                <a:lnTo>
                  <a:pt x="482" y="178"/>
                </a:lnTo>
                <a:lnTo>
                  <a:pt x="310" y="207"/>
                </a:lnTo>
                <a:lnTo>
                  <a:pt x="275" y="0"/>
                </a:lnTo>
                <a:lnTo>
                  <a:pt x="251" y="18"/>
                </a:lnTo>
                <a:lnTo>
                  <a:pt x="266" y="57"/>
                </a:lnTo>
                <a:lnTo>
                  <a:pt x="244" y="242"/>
                </a:lnTo>
                <a:lnTo>
                  <a:pt x="213" y="282"/>
                </a:lnTo>
                <a:lnTo>
                  <a:pt x="119" y="352"/>
                </a:lnTo>
                <a:lnTo>
                  <a:pt x="101" y="430"/>
                </a:lnTo>
                <a:lnTo>
                  <a:pt x="66" y="408"/>
                </a:lnTo>
                <a:lnTo>
                  <a:pt x="55" y="502"/>
                </a:lnTo>
                <a:lnTo>
                  <a:pt x="0" y="550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6"/>
          <p:cNvSpPr/>
          <p:nvPr/>
        </p:nvSpPr>
        <p:spPr>
          <a:xfrm>
            <a:off x="5145088" y="1797050"/>
            <a:ext cx="747712" cy="788987"/>
          </a:xfrm>
          <a:custGeom>
            <a:rect b="b" l="l" r="r" t="t"/>
            <a:pathLst>
              <a:path extrusionOk="0" h="993" w="943">
                <a:moveTo>
                  <a:pt x="0" y="303"/>
                </a:moveTo>
                <a:lnTo>
                  <a:pt x="25" y="379"/>
                </a:lnTo>
                <a:lnTo>
                  <a:pt x="22" y="499"/>
                </a:lnTo>
                <a:lnTo>
                  <a:pt x="137" y="571"/>
                </a:lnTo>
                <a:lnTo>
                  <a:pt x="182" y="622"/>
                </a:lnTo>
                <a:lnTo>
                  <a:pt x="247" y="665"/>
                </a:lnTo>
                <a:lnTo>
                  <a:pt x="271" y="693"/>
                </a:lnTo>
                <a:lnTo>
                  <a:pt x="287" y="772"/>
                </a:lnTo>
                <a:lnTo>
                  <a:pt x="304" y="886"/>
                </a:lnTo>
                <a:lnTo>
                  <a:pt x="393" y="993"/>
                </a:lnTo>
                <a:lnTo>
                  <a:pt x="859" y="961"/>
                </a:lnTo>
                <a:lnTo>
                  <a:pt x="833" y="807"/>
                </a:lnTo>
                <a:lnTo>
                  <a:pt x="849" y="650"/>
                </a:lnTo>
                <a:lnTo>
                  <a:pt x="877" y="578"/>
                </a:lnTo>
                <a:lnTo>
                  <a:pt x="875" y="515"/>
                </a:lnTo>
                <a:lnTo>
                  <a:pt x="933" y="371"/>
                </a:lnTo>
                <a:lnTo>
                  <a:pt x="943" y="335"/>
                </a:lnTo>
                <a:lnTo>
                  <a:pt x="925" y="327"/>
                </a:lnTo>
                <a:lnTo>
                  <a:pt x="902" y="356"/>
                </a:lnTo>
                <a:lnTo>
                  <a:pt x="883" y="430"/>
                </a:lnTo>
                <a:lnTo>
                  <a:pt x="845" y="438"/>
                </a:lnTo>
                <a:lnTo>
                  <a:pt x="827" y="482"/>
                </a:lnTo>
                <a:lnTo>
                  <a:pt x="787" y="512"/>
                </a:lnTo>
                <a:lnTo>
                  <a:pt x="790" y="463"/>
                </a:lnTo>
                <a:lnTo>
                  <a:pt x="815" y="414"/>
                </a:lnTo>
                <a:lnTo>
                  <a:pt x="843" y="397"/>
                </a:lnTo>
                <a:lnTo>
                  <a:pt x="846" y="379"/>
                </a:lnTo>
                <a:lnTo>
                  <a:pt x="796" y="240"/>
                </a:lnTo>
                <a:lnTo>
                  <a:pt x="759" y="230"/>
                </a:lnTo>
                <a:lnTo>
                  <a:pt x="745" y="198"/>
                </a:lnTo>
                <a:lnTo>
                  <a:pt x="658" y="188"/>
                </a:lnTo>
                <a:lnTo>
                  <a:pt x="460" y="137"/>
                </a:lnTo>
                <a:lnTo>
                  <a:pt x="381" y="80"/>
                </a:lnTo>
                <a:lnTo>
                  <a:pt x="336" y="62"/>
                </a:lnTo>
                <a:lnTo>
                  <a:pt x="310" y="80"/>
                </a:lnTo>
                <a:lnTo>
                  <a:pt x="301" y="75"/>
                </a:lnTo>
                <a:lnTo>
                  <a:pt x="315" y="62"/>
                </a:lnTo>
                <a:lnTo>
                  <a:pt x="315" y="36"/>
                </a:lnTo>
                <a:lnTo>
                  <a:pt x="324" y="27"/>
                </a:lnTo>
                <a:lnTo>
                  <a:pt x="324" y="8"/>
                </a:lnTo>
                <a:lnTo>
                  <a:pt x="312" y="0"/>
                </a:lnTo>
                <a:lnTo>
                  <a:pt x="203" y="49"/>
                </a:lnTo>
                <a:lnTo>
                  <a:pt x="162" y="66"/>
                </a:lnTo>
                <a:lnTo>
                  <a:pt x="145" y="68"/>
                </a:lnTo>
                <a:lnTo>
                  <a:pt x="116" y="52"/>
                </a:lnTo>
                <a:lnTo>
                  <a:pt x="114" y="66"/>
                </a:lnTo>
                <a:lnTo>
                  <a:pt x="109" y="51"/>
                </a:lnTo>
                <a:lnTo>
                  <a:pt x="88" y="71"/>
                </a:lnTo>
                <a:lnTo>
                  <a:pt x="94" y="186"/>
                </a:lnTo>
                <a:lnTo>
                  <a:pt x="0" y="303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6"/>
          <p:cNvSpPr/>
          <p:nvPr/>
        </p:nvSpPr>
        <p:spPr>
          <a:xfrm>
            <a:off x="2747963" y="1998662"/>
            <a:ext cx="996950" cy="820738"/>
          </a:xfrm>
          <a:custGeom>
            <a:rect b="b" l="l" r="r" t="t"/>
            <a:pathLst>
              <a:path extrusionOk="0" h="1035" w="1254">
                <a:moveTo>
                  <a:pt x="0" y="889"/>
                </a:moveTo>
                <a:lnTo>
                  <a:pt x="36" y="663"/>
                </a:lnTo>
                <a:lnTo>
                  <a:pt x="128" y="111"/>
                </a:lnTo>
                <a:lnTo>
                  <a:pt x="149" y="0"/>
                </a:lnTo>
                <a:lnTo>
                  <a:pt x="642" y="74"/>
                </a:lnTo>
                <a:lnTo>
                  <a:pt x="1254" y="136"/>
                </a:lnTo>
                <a:lnTo>
                  <a:pt x="1211" y="585"/>
                </a:lnTo>
                <a:lnTo>
                  <a:pt x="1168" y="1035"/>
                </a:lnTo>
                <a:lnTo>
                  <a:pt x="334" y="939"/>
                </a:lnTo>
                <a:lnTo>
                  <a:pt x="0" y="889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6"/>
          <p:cNvSpPr txBox="1"/>
          <p:nvPr/>
        </p:nvSpPr>
        <p:spPr>
          <a:xfrm>
            <a:off x="1535113" y="1228725"/>
            <a:ext cx="4381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</a:t>
            </a:r>
            <a:endParaRPr b="0" sz="24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0" name="Google Shape;240;p6"/>
          <p:cNvSpPr txBox="1"/>
          <p:nvPr/>
        </p:nvSpPr>
        <p:spPr>
          <a:xfrm>
            <a:off x="1174750" y="1762125"/>
            <a:ext cx="395288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</a:t>
            </a:r>
            <a:endParaRPr/>
          </a:p>
        </p:txBody>
      </p:sp>
      <p:sp>
        <p:nvSpPr>
          <p:cNvPr id="241" name="Google Shape;241;p6"/>
          <p:cNvSpPr txBox="1"/>
          <p:nvPr/>
        </p:nvSpPr>
        <p:spPr>
          <a:xfrm>
            <a:off x="1143000" y="2967037"/>
            <a:ext cx="395288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</a:t>
            </a:r>
            <a:endParaRPr/>
          </a:p>
        </p:txBody>
      </p:sp>
      <p:sp>
        <p:nvSpPr>
          <p:cNvPr id="242" name="Google Shape;242;p6"/>
          <p:cNvSpPr txBox="1"/>
          <p:nvPr/>
        </p:nvSpPr>
        <p:spPr>
          <a:xfrm>
            <a:off x="2209800" y="1976437"/>
            <a:ext cx="344488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</a:t>
            </a:r>
            <a:endParaRPr/>
          </a:p>
        </p:txBody>
      </p:sp>
      <p:sp>
        <p:nvSpPr>
          <p:cNvPr id="243" name="Google Shape;243;p6"/>
          <p:cNvSpPr txBox="1"/>
          <p:nvPr/>
        </p:nvSpPr>
        <p:spPr>
          <a:xfrm>
            <a:off x="1752600" y="2662237"/>
            <a:ext cx="403225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NV</a:t>
            </a:r>
            <a:endParaRPr/>
          </a:p>
        </p:txBody>
      </p:sp>
      <p:sp>
        <p:nvSpPr>
          <p:cNvPr id="244" name="Google Shape;244;p6"/>
          <p:cNvSpPr txBox="1"/>
          <p:nvPr/>
        </p:nvSpPr>
        <p:spPr>
          <a:xfrm>
            <a:off x="2895600" y="1519237"/>
            <a:ext cx="4127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MT</a:t>
            </a:r>
            <a:endParaRPr/>
          </a:p>
        </p:txBody>
      </p:sp>
      <p:sp>
        <p:nvSpPr>
          <p:cNvPr id="245" name="Google Shape;245;p6"/>
          <p:cNvSpPr txBox="1"/>
          <p:nvPr/>
        </p:nvSpPr>
        <p:spPr>
          <a:xfrm>
            <a:off x="3048000" y="2281237"/>
            <a:ext cx="4381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WY</a:t>
            </a:r>
            <a:endParaRPr/>
          </a:p>
        </p:txBody>
      </p:sp>
      <p:sp>
        <p:nvSpPr>
          <p:cNvPr id="246" name="Google Shape;246;p6"/>
          <p:cNvSpPr txBox="1"/>
          <p:nvPr/>
        </p:nvSpPr>
        <p:spPr>
          <a:xfrm>
            <a:off x="2438400" y="2890837"/>
            <a:ext cx="3873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UT</a:t>
            </a:r>
            <a:endParaRPr/>
          </a:p>
        </p:txBody>
      </p:sp>
      <p:sp>
        <p:nvSpPr>
          <p:cNvPr id="247" name="Google Shape;247;p6"/>
          <p:cNvSpPr txBox="1"/>
          <p:nvPr/>
        </p:nvSpPr>
        <p:spPr>
          <a:xfrm>
            <a:off x="2286000" y="3652837"/>
            <a:ext cx="3873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AZ</a:t>
            </a:r>
            <a:endParaRPr/>
          </a:p>
        </p:txBody>
      </p:sp>
      <p:sp>
        <p:nvSpPr>
          <p:cNvPr id="248" name="Google Shape;248;p6"/>
          <p:cNvSpPr txBox="1"/>
          <p:nvPr/>
        </p:nvSpPr>
        <p:spPr>
          <a:xfrm>
            <a:off x="3155950" y="2981325"/>
            <a:ext cx="395288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</a:t>
            </a:r>
            <a:endParaRPr/>
          </a:p>
        </p:txBody>
      </p:sp>
      <p:sp>
        <p:nvSpPr>
          <p:cNvPr id="249" name="Google Shape;249;p6"/>
          <p:cNvSpPr txBox="1"/>
          <p:nvPr/>
        </p:nvSpPr>
        <p:spPr>
          <a:xfrm>
            <a:off x="2987675" y="3819525"/>
            <a:ext cx="428625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NM</a:t>
            </a:r>
            <a:endParaRPr/>
          </a:p>
        </p:txBody>
      </p:sp>
      <p:sp>
        <p:nvSpPr>
          <p:cNvPr id="250" name="Google Shape;250;p6"/>
          <p:cNvSpPr txBox="1"/>
          <p:nvPr/>
        </p:nvSpPr>
        <p:spPr>
          <a:xfrm>
            <a:off x="3914775" y="1533525"/>
            <a:ext cx="403225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ND</a:t>
            </a:r>
            <a:endParaRPr/>
          </a:p>
        </p:txBody>
      </p:sp>
      <p:sp>
        <p:nvSpPr>
          <p:cNvPr id="251" name="Google Shape;251;p6"/>
          <p:cNvSpPr txBox="1"/>
          <p:nvPr/>
        </p:nvSpPr>
        <p:spPr>
          <a:xfrm>
            <a:off x="3927475" y="2066925"/>
            <a:ext cx="377825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SD</a:t>
            </a:r>
            <a:endParaRPr/>
          </a:p>
        </p:txBody>
      </p:sp>
      <p:sp>
        <p:nvSpPr>
          <p:cNvPr id="252" name="Google Shape;252;p6"/>
          <p:cNvSpPr txBox="1"/>
          <p:nvPr/>
        </p:nvSpPr>
        <p:spPr>
          <a:xfrm>
            <a:off x="3998913" y="2600325"/>
            <a:ext cx="3873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</a:t>
            </a:r>
            <a:endParaRPr/>
          </a:p>
        </p:txBody>
      </p:sp>
      <p:sp>
        <p:nvSpPr>
          <p:cNvPr id="253" name="Google Shape;253;p6"/>
          <p:cNvSpPr txBox="1"/>
          <p:nvPr/>
        </p:nvSpPr>
        <p:spPr>
          <a:xfrm>
            <a:off x="4079875" y="3056266"/>
            <a:ext cx="377825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KS</a:t>
            </a:r>
            <a:endParaRPr/>
          </a:p>
        </p:txBody>
      </p:sp>
      <p:sp>
        <p:nvSpPr>
          <p:cNvPr id="254" name="Google Shape;254;p6"/>
          <p:cNvSpPr txBox="1"/>
          <p:nvPr/>
        </p:nvSpPr>
        <p:spPr>
          <a:xfrm>
            <a:off x="4267200" y="3652837"/>
            <a:ext cx="403225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OK</a:t>
            </a:r>
            <a:endParaRPr/>
          </a:p>
        </p:txBody>
      </p:sp>
      <p:sp>
        <p:nvSpPr>
          <p:cNvPr id="255" name="Google Shape;255;p6"/>
          <p:cNvSpPr txBox="1"/>
          <p:nvPr/>
        </p:nvSpPr>
        <p:spPr>
          <a:xfrm>
            <a:off x="3998913" y="4352925"/>
            <a:ext cx="3873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TX</a:t>
            </a:r>
            <a:endParaRPr/>
          </a:p>
        </p:txBody>
      </p:sp>
      <p:sp>
        <p:nvSpPr>
          <p:cNvPr id="256" name="Google Shape;256;p6"/>
          <p:cNvSpPr txBox="1"/>
          <p:nvPr/>
        </p:nvSpPr>
        <p:spPr>
          <a:xfrm>
            <a:off x="4664075" y="1762125"/>
            <a:ext cx="428625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MN</a:t>
            </a:r>
            <a:endParaRPr/>
          </a:p>
        </p:txBody>
      </p:sp>
      <p:sp>
        <p:nvSpPr>
          <p:cNvPr id="257" name="Google Shape;257;p6"/>
          <p:cNvSpPr txBox="1"/>
          <p:nvPr/>
        </p:nvSpPr>
        <p:spPr>
          <a:xfrm>
            <a:off x="4857750" y="2524125"/>
            <a:ext cx="344488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IA</a:t>
            </a:r>
            <a:endParaRPr/>
          </a:p>
        </p:txBody>
      </p:sp>
      <p:sp>
        <p:nvSpPr>
          <p:cNvPr id="258" name="Google Shape;258;p6"/>
          <p:cNvSpPr txBox="1"/>
          <p:nvPr/>
        </p:nvSpPr>
        <p:spPr>
          <a:xfrm>
            <a:off x="5029200" y="3195637"/>
            <a:ext cx="428625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</a:t>
            </a:r>
            <a:endParaRPr/>
          </a:p>
        </p:txBody>
      </p:sp>
      <p:sp>
        <p:nvSpPr>
          <p:cNvPr id="259" name="Google Shape;259;p6"/>
          <p:cNvSpPr txBox="1"/>
          <p:nvPr/>
        </p:nvSpPr>
        <p:spPr>
          <a:xfrm>
            <a:off x="4984750" y="3819525"/>
            <a:ext cx="395288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</a:t>
            </a:r>
            <a:endParaRPr/>
          </a:p>
        </p:txBody>
      </p:sp>
      <p:sp>
        <p:nvSpPr>
          <p:cNvPr id="260" name="Google Shape;260;p6"/>
          <p:cNvSpPr txBox="1"/>
          <p:nvPr/>
        </p:nvSpPr>
        <p:spPr>
          <a:xfrm>
            <a:off x="5105400" y="4491037"/>
            <a:ext cx="3873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</a:t>
            </a:r>
            <a:endParaRPr/>
          </a:p>
        </p:txBody>
      </p:sp>
      <p:sp>
        <p:nvSpPr>
          <p:cNvPr id="261" name="Google Shape;261;p6"/>
          <p:cNvSpPr txBox="1"/>
          <p:nvPr/>
        </p:nvSpPr>
        <p:spPr>
          <a:xfrm>
            <a:off x="5486400" y="4110037"/>
            <a:ext cx="403225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MS</a:t>
            </a:r>
            <a:endParaRPr/>
          </a:p>
        </p:txBody>
      </p:sp>
      <p:sp>
        <p:nvSpPr>
          <p:cNvPr id="262" name="Google Shape;262;p6"/>
          <p:cNvSpPr txBox="1"/>
          <p:nvPr/>
        </p:nvSpPr>
        <p:spPr>
          <a:xfrm>
            <a:off x="5297488" y="2066925"/>
            <a:ext cx="379412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</a:t>
            </a:r>
            <a:endParaRPr/>
          </a:p>
        </p:txBody>
      </p:sp>
      <p:sp>
        <p:nvSpPr>
          <p:cNvPr id="263" name="Google Shape;263;p6"/>
          <p:cNvSpPr txBox="1"/>
          <p:nvPr/>
        </p:nvSpPr>
        <p:spPr>
          <a:xfrm>
            <a:off x="5486400" y="2814637"/>
            <a:ext cx="328613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8F8F8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rgbClr val="F8F8F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</a:t>
            </a:r>
            <a:endParaRPr/>
          </a:p>
        </p:txBody>
      </p:sp>
      <p:sp>
        <p:nvSpPr>
          <p:cNvPr id="264" name="Google Shape;264;p6"/>
          <p:cNvSpPr txBox="1"/>
          <p:nvPr/>
        </p:nvSpPr>
        <p:spPr>
          <a:xfrm>
            <a:off x="5924550" y="2752725"/>
            <a:ext cx="344488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</a:t>
            </a:r>
            <a:endParaRPr/>
          </a:p>
        </p:txBody>
      </p:sp>
      <p:sp>
        <p:nvSpPr>
          <p:cNvPr id="265" name="Google Shape;265;p6"/>
          <p:cNvSpPr txBox="1"/>
          <p:nvPr/>
        </p:nvSpPr>
        <p:spPr>
          <a:xfrm>
            <a:off x="5988050" y="2219325"/>
            <a:ext cx="369888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</a:t>
            </a:r>
            <a:endParaRPr/>
          </a:p>
        </p:txBody>
      </p:sp>
      <p:sp>
        <p:nvSpPr>
          <p:cNvPr id="266" name="Google Shape;266;p6"/>
          <p:cNvSpPr txBox="1"/>
          <p:nvPr/>
        </p:nvSpPr>
        <p:spPr>
          <a:xfrm>
            <a:off x="6276975" y="2752725"/>
            <a:ext cx="403225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OH</a:t>
            </a:r>
            <a:endParaRPr/>
          </a:p>
        </p:txBody>
      </p:sp>
      <p:sp>
        <p:nvSpPr>
          <p:cNvPr id="267" name="Google Shape;267;p6"/>
          <p:cNvSpPr txBox="1"/>
          <p:nvPr/>
        </p:nvSpPr>
        <p:spPr>
          <a:xfrm>
            <a:off x="6200775" y="3298825"/>
            <a:ext cx="403225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KY</a:t>
            </a:r>
            <a:endParaRPr/>
          </a:p>
        </p:txBody>
      </p:sp>
      <p:sp>
        <p:nvSpPr>
          <p:cNvPr id="268" name="Google Shape;268;p6"/>
          <p:cNvSpPr txBox="1"/>
          <p:nvPr/>
        </p:nvSpPr>
        <p:spPr>
          <a:xfrm>
            <a:off x="5943600" y="3652837"/>
            <a:ext cx="3873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TN</a:t>
            </a:r>
            <a:endParaRPr/>
          </a:p>
        </p:txBody>
      </p:sp>
      <p:sp>
        <p:nvSpPr>
          <p:cNvPr id="269" name="Google Shape;269;p6"/>
          <p:cNvSpPr txBox="1"/>
          <p:nvPr/>
        </p:nvSpPr>
        <p:spPr>
          <a:xfrm>
            <a:off x="5943600" y="4110037"/>
            <a:ext cx="3873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</a:t>
            </a:r>
            <a:endParaRPr/>
          </a:p>
        </p:txBody>
      </p:sp>
      <p:sp>
        <p:nvSpPr>
          <p:cNvPr id="270" name="Google Shape;270;p6"/>
          <p:cNvSpPr txBox="1"/>
          <p:nvPr/>
        </p:nvSpPr>
        <p:spPr>
          <a:xfrm>
            <a:off x="6400800" y="4110037"/>
            <a:ext cx="403225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</a:t>
            </a:r>
            <a:endParaRPr/>
          </a:p>
        </p:txBody>
      </p:sp>
      <p:sp>
        <p:nvSpPr>
          <p:cNvPr id="271" name="Google Shape;271;p6"/>
          <p:cNvSpPr txBox="1"/>
          <p:nvPr/>
        </p:nvSpPr>
        <p:spPr>
          <a:xfrm>
            <a:off x="6858000" y="4872037"/>
            <a:ext cx="3619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</a:t>
            </a:r>
            <a:endParaRPr/>
          </a:p>
        </p:txBody>
      </p:sp>
      <p:sp>
        <p:nvSpPr>
          <p:cNvPr id="272" name="Google Shape;272;p6"/>
          <p:cNvSpPr txBox="1"/>
          <p:nvPr/>
        </p:nvSpPr>
        <p:spPr>
          <a:xfrm>
            <a:off x="6781800" y="3805237"/>
            <a:ext cx="369888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</a:t>
            </a:r>
            <a:endParaRPr/>
          </a:p>
        </p:txBody>
      </p:sp>
      <p:sp>
        <p:nvSpPr>
          <p:cNvPr id="273" name="Google Shape;273;p6"/>
          <p:cNvSpPr txBox="1"/>
          <p:nvPr/>
        </p:nvSpPr>
        <p:spPr>
          <a:xfrm>
            <a:off x="6858000" y="3500437"/>
            <a:ext cx="395288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NC</a:t>
            </a:r>
            <a:endParaRPr/>
          </a:p>
        </p:txBody>
      </p:sp>
      <p:sp>
        <p:nvSpPr>
          <p:cNvPr id="274" name="Google Shape;274;p6"/>
          <p:cNvSpPr txBox="1"/>
          <p:nvPr/>
        </p:nvSpPr>
        <p:spPr>
          <a:xfrm>
            <a:off x="7010400" y="3119437"/>
            <a:ext cx="403225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</a:t>
            </a:r>
            <a:endParaRPr/>
          </a:p>
        </p:txBody>
      </p:sp>
      <p:sp>
        <p:nvSpPr>
          <p:cNvPr id="275" name="Google Shape;275;p6"/>
          <p:cNvSpPr txBox="1"/>
          <p:nvPr/>
        </p:nvSpPr>
        <p:spPr>
          <a:xfrm>
            <a:off x="6629400" y="2992437"/>
            <a:ext cx="4381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WV</a:t>
            </a:r>
            <a:endParaRPr/>
          </a:p>
        </p:txBody>
      </p:sp>
      <p:sp>
        <p:nvSpPr>
          <p:cNvPr id="276" name="Google Shape;276;p6"/>
          <p:cNvSpPr txBox="1"/>
          <p:nvPr/>
        </p:nvSpPr>
        <p:spPr>
          <a:xfrm>
            <a:off x="7010400" y="2509837"/>
            <a:ext cx="377825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</a:t>
            </a:r>
            <a:endParaRPr/>
          </a:p>
        </p:txBody>
      </p:sp>
      <p:sp>
        <p:nvSpPr>
          <p:cNvPr id="277" name="Google Shape;277;p6"/>
          <p:cNvSpPr txBox="1"/>
          <p:nvPr/>
        </p:nvSpPr>
        <p:spPr>
          <a:xfrm>
            <a:off x="7239000" y="2128837"/>
            <a:ext cx="403225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NY</a:t>
            </a:r>
            <a:endParaRPr/>
          </a:p>
        </p:txBody>
      </p:sp>
      <p:sp>
        <p:nvSpPr>
          <p:cNvPr id="278" name="Google Shape;278;p6"/>
          <p:cNvSpPr txBox="1"/>
          <p:nvPr/>
        </p:nvSpPr>
        <p:spPr>
          <a:xfrm>
            <a:off x="7924800" y="1443037"/>
            <a:ext cx="4127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</a:t>
            </a:r>
            <a:endParaRPr/>
          </a:p>
        </p:txBody>
      </p:sp>
      <p:sp>
        <p:nvSpPr>
          <p:cNvPr id="279" name="Google Shape;279;p6"/>
          <p:cNvSpPr txBox="1"/>
          <p:nvPr/>
        </p:nvSpPr>
        <p:spPr>
          <a:xfrm>
            <a:off x="7535863" y="1816100"/>
            <a:ext cx="354012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Noto Sans Symbols"/>
              <a:buNone/>
            </a:pPr>
            <a:r>
              <a:rPr b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VT</a:t>
            </a:r>
            <a:endParaRPr/>
          </a:p>
        </p:txBody>
      </p:sp>
      <p:sp>
        <p:nvSpPr>
          <p:cNvPr id="280" name="Google Shape;280;p6"/>
          <p:cNvSpPr txBox="1"/>
          <p:nvPr/>
        </p:nvSpPr>
        <p:spPr>
          <a:xfrm>
            <a:off x="7696200" y="1900237"/>
            <a:ext cx="3683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Noto Sans Symbols"/>
              <a:buNone/>
            </a:pPr>
            <a:r>
              <a:rPr b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</a:t>
            </a:r>
            <a:endParaRPr/>
          </a:p>
        </p:txBody>
      </p:sp>
      <p:sp>
        <p:nvSpPr>
          <p:cNvPr id="281" name="Google Shape;281;p6"/>
          <p:cNvSpPr txBox="1"/>
          <p:nvPr/>
        </p:nvSpPr>
        <p:spPr>
          <a:xfrm>
            <a:off x="8382000" y="2301875"/>
            <a:ext cx="388938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Noto Sans Symbols"/>
              <a:buNone/>
            </a:pPr>
            <a:r>
              <a:rPr b="0" lang="en-US" sz="1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</a:t>
            </a:r>
            <a:endParaRPr/>
          </a:p>
        </p:txBody>
      </p:sp>
      <p:sp>
        <p:nvSpPr>
          <p:cNvPr id="282" name="Google Shape;282;p6"/>
          <p:cNvSpPr txBox="1"/>
          <p:nvPr/>
        </p:nvSpPr>
        <p:spPr>
          <a:xfrm>
            <a:off x="8305800" y="2433637"/>
            <a:ext cx="3365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</a:t>
            </a:r>
            <a:endParaRPr/>
          </a:p>
        </p:txBody>
      </p:sp>
      <p:cxnSp>
        <p:nvCxnSpPr>
          <p:cNvPr id="283" name="Google Shape;283;p6"/>
          <p:cNvCxnSpPr/>
          <p:nvPr/>
        </p:nvCxnSpPr>
        <p:spPr>
          <a:xfrm rot="10800000">
            <a:off x="8001000" y="2357437"/>
            <a:ext cx="304800" cy="228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84" name="Google Shape;284;p6"/>
          <p:cNvSpPr txBox="1"/>
          <p:nvPr/>
        </p:nvSpPr>
        <p:spPr>
          <a:xfrm>
            <a:off x="8040688" y="2600325"/>
            <a:ext cx="379412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CT</a:t>
            </a:r>
            <a:endParaRPr/>
          </a:p>
        </p:txBody>
      </p:sp>
      <p:cxnSp>
        <p:nvCxnSpPr>
          <p:cNvPr id="285" name="Google Shape;285;p6"/>
          <p:cNvCxnSpPr/>
          <p:nvPr/>
        </p:nvCxnSpPr>
        <p:spPr>
          <a:xfrm rot="10800000">
            <a:off x="7924800" y="2433637"/>
            <a:ext cx="152400" cy="304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86" name="Google Shape;286;p6"/>
          <p:cNvSpPr txBox="1"/>
          <p:nvPr/>
        </p:nvSpPr>
        <p:spPr>
          <a:xfrm>
            <a:off x="7902575" y="2752725"/>
            <a:ext cx="352425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NJ</a:t>
            </a:r>
            <a:endParaRPr/>
          </a:p>
        </p:txBody>
      </p:sp>
      <p:cxnSp>
        <p:nvCxnSpPr>
          <p:cNvPr id="287" name="Google Shape;287;p6"/>
          <p:cNvCxnSpPr/>
          <p:nvPr/>
        </p:nvCxnSpPr>
        <p:spPr>
          <a:xfrm rot="10800000">
            <a:off x="7696200" y="2738437"/>
            <a:ext cx="304800" cy="76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88" name="Google Shape;288;p6"/>
          <p:cNvSpPr txBox="1"/>
          <p:nvPr/>
        </p:nvSpPr>
        <p:spPr>
          <a:xfrm>
            <a:off x="8037513" y="3057525"/>
            <a:ext cx="3873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</a:t>
            </a:r>
            <a:endParaRPr/>
          </a:p>
        </p:txBody>
      </p:sp>
      <p:cxnSp>
        <p:nvCxnSpPr>
          <p:cNvPr id="289" name="Google Shape;289;p6"/>
          <p:cNvCxnSpPr/>
          <p:nvPr/>
        </p:nvCxnSpPr>
        <p:spPr>
          <a:xfrm rot="10800000">
            <a:off x="7620000" y="2967037"/>
            <a:ext cx="457200" cy="228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90" name="Google Shape;290;p6"/>
          <p:cNvSpPr txBox="1"/>
          <p:nvPr/>
        </p:nvSpPr>
        <p:spPr>
          <a:xfrm>
            <a:off x="7940675" y="3286125"/>
            <a:ext cx="428625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MD</a:t>
            </a:r>
            <a:endParaRPr/>
          </a:p>
        </p:txBody>
      </p:sp>
      <p:cxnSp>
        <p:nvCxnSpPr>
          <p:cNvPr id="291" name="Google Shape;291;p6"/>
          <p:cNvCxnSpPr/>
          <p:nvPr/>
        </p:nvCxnSpPr>
        <p:spPr>
          <a:xfrm rot="10800000">
            <a:off x="7620000" y="3119437"/>
            <a:ext cx="381000" cy="304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92" name="Google Shape;292;p6"/>
          <p:cNvSpPr txBox="1"/>
          <p:nvPr/>
        </p:nvSpPr>
        <p:spPr>
          <a:xfrm>
            <a:off x="990600" y="4338637"/>
            <a:ext cx="403225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</a:t>
            </a:r>
            <a:endParaRPr/>
          </a:p>
        </p:txBody>
      </p:sp>
      <p:sp>
        <p:nvSpPr>
          <p:cNvPr id="293" name="Google Shape;293;p6"/>
          <p:cNvSpPr txBox="1"/>
          <p:nvPr/>
        </p:nvSpPr>
        <p:spPr>
          <a:xfrm>
            <a:off x="2103438" y="4900612"/>
            <a:ext cx="344487" cy="274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rPr b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</a:t>
            </a:r>
            <a:endParaRPr/>
          </a:p>
        </p:txBody>
      </p:sp>
      <p:sp>
        <p:nvSpPr>
          <p:cNvPr id="294" name="Google Shape;294;p6"/>
          <p:cNvSpPr/>
          <p:nvPr/>
        </p:nvSpPr>
        <p:spPr>
          <a:xfrm>
            <a:off x="5105400" y="5313362"/>
            <a:ext cx="1981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Noto Sans Symbols"/>
              <a:buNone/>
            </a:pPr>
            <a:r>
              <a:rPr b="1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EMPLOYER Selects</a:t>
            </a:r>
            <a:endParaRPr/>
          </a:p>
        </p:txBody>
      </p:sp>
      <p:sp>
        <p:nvSpPr>
          <p:cNvPr id="295" name="Google Shape;295;p6"/>
          <p:cNvSpPr/>
          <p:nvPr/>
        </p:nvSpPr>
        <p:spPr>
          <a:xfrm flipH="1" rot="10800000">
            <a:off x="4800600" y="5832475"/>
            <a:ext cx="185738" cy="119062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B3A8B"/>
              </a:buClr>
              <a:buSzPts val="1800"/>
              <a:buFont typeface="Noto Sans Symbols"/>
              <a:buNone/>
            </a:pPr>
            <a:r>
              <a:t/>
            </a:r>
            <a:endParaRPr b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6"/>
          <p:cNvSpPr/>
          <p:nvPr/>
        </p:nvSpPr>
        <p:spPr>
          <a:xfrm flipH="1" rot="10800000">
            <a:off x="4800600" y="5389562"/>
            <a:ext cx="185738" cy="119063"/>
          </a:xfrm>
          <a:prstGeom prst="rect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B3A8B"/>
              </a:buClr>
              <a:buSzPts val="1800"/>
              <a:buFont typeface="Noto Sans Symbols"/>
              <a:buNone/>
            </a:pPr>
            <a:r>
              <a:t/>
            </a:r>
            <a:endParaRPr b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6"/>
          <p:cNvSpPr/>
          <p:nvPr/>
        </p:nvSpPr>
        <p:spPr>
          <a:xfrm flipH="1" rot="10800000">
            <a:off x="4800600" y="5603875"/>
            <a:ext cx="185738" cy="119062"/>
          </a:xfrm>
          <a:prstGeom prst="rect">
            <a:avLst/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B3A8B"/>
              </a:buClr>
              <a:buSzPts val="1800"/>
              <a:buFont typeface="Noto Sans Symbols"/>
              <a:buNone/>
            </a:pPr>
            <a:r>
              <a:t/>
            </a:r>
            <a:endParaRPr b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6"/>
          <p:cNvSpPr/>
          <p:nvPr/>
        </p:nvSpPr>
        <p:spPr>
          <a:xfrm>
            <a:off x="5105400" y="5546725"/>
            <a:ext cx="4191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Noto Sans Symbols"/>
              <a:buNone/>
            </a:pPr>
            <a:r>
              <a:rPr b="1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PANEL POSTING and/or Notice Requirement</a:t>
            </a:r>
            <a:endParaRPr/>
          </a:p>
        </p:txBody>
      </p:sp>
      <p:sp>
        <p:nvSpPr>
          <p:cNvPr id="299" name="Google Shape;299;p6"/>
          <p:cNvSpPr/>
          <p:nvPr/>
        </p:nvSpPr>
        <p:spPr>
          <a:xfrm>
            <a:off x="5105400" y="5775325"/>
            <a:ext cx="3733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Noto Sans Symbols"/>
              <a:buNone/>
            </a:pPr>
            <a:r>
              <a:rPr b="1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EMPLOYEE Selects, Posters Allowed</a:t>
            </a:r>
            <a:endParaRPr/>
          </a:p>
        </p:txBody>
      </p:sp>
      <p:cxnSp>
        <p:nvCxnSpPr>
          <p:cNvPr id="300" name="Google Shape;300;p6"/>
          <p:cNvCxnSpPr/>
          <p:nvPr/>
        </p:nvCxnSpPr>
        <p:spPr>
          <a:xfrm rot="10800000">
            <a:off x="8001000" y="2205037"/>
            <a:ext cx="381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01" name="Google Shape;301;p6"/>
          <p:cNvSpPr/>
          <p:nvPr/>
        </p:nvSpPr>
        <p:spPr>
          <a:xfrm flipH="1" rot="10800000">
            <a:off x="4800600" y="6061075"/>
            <a:ext cx="185738" cy="119062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B3A8B"/>
              </a:buClr>
              <a:buSzPts val="1800"/>
              <a:buFont typeface="Noto Sans Symbols"/>
              <a:buNone/>
            </a:pPr>
            <a:r>
              <a:t/>
            </a:r>
            <a:endParaRPr b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6"/>
          <p:cNvSpPr/>
          <p:nvPr/>
        </p:nvSpPr>
        <p:spPr>
          <a:xfrm>
            <a:off x="5105400" y="6003925"/>
            <a:ext cx="3886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Noto Sans Symbols"/>
              <a:buNone/>
            </a:pPr>
            <a:r>
              <a:rPr b="1" lang="en-US" sz="10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EMPLOYEE Selects, Posters PROHIBITED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7"/>
          <p:cNvSpPr txBox="1"/>
          <p:nvPr>
            <p:ph type="title"/>
          </p:nvPr>
        </p:nvSpPr>
        <p:spPr>
          <a:xfrm>
            <a:off x="447675" y="352425"/>
            <a:ext cx="8248650" cy="6059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0000" lIns="108000" spcFirstLastPara="1" rIns="72000" wrap="square" tIns="1260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/>
              <a:t>Key Principles to Managing WC Claims</a:t>
            </a:r>
            <a:endParaRPr/>
          </a:p>
        </p:txBody>
      </p:sp>
      <p:sp>
        <p:nvSpPr>
          <p:cNvPr id="308" name="Google Shape;308;p7"/>
          <p:cNvSpPr txBox="1"/>
          <p:nvPr>
            <p:ph idx="1" type="body"/>
          </p:nvPr>
        </p:nvSpPr>
        <p:spPr>
          <a:xfrm>
            <a:off x="415871" y="990600"/>
            <a:ext cx="8316000" cy="51911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8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Maintaining Contact with the Employee</a:t>
            </a:r>
            <a:endParaRPr/>
          </a:p>
          <a:p>
            <a:pPr indent="-342900" lvl="1" marL="9715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Contact the Injured Employee Once a Week</a:t>
            </a:r>
            <a:r>
              <a:rPr lang="en-US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for at least the First 4-8 weeks 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42899" lvl="3" marL="1958975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Ask How They Are Doing </a:t>
            </a:r>
            <a:endParaRPr/>
          </a:p>
          <a:p>
            <a:pPr indent="-342899" lvl="3" marL="1958975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Ask to Keep You &amp; GB Advised of Major Developments </a:t>
            </a:r>
            <a:endParaRPr/>
          </a:p>
          <a:p>
            <a:pPr indent="-342899" lvl="3" marL="1958975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Remind Them We Want Them Back</a:t>
            </a:r>
            <a:endParaRPr/>
          </a:p>
          <a:p>
            <a:pPr indent="-342900" lvl="2" marL="10604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Char char="•"/>
            </a:pPr>
            <a:r>
              <a:rPr lang="en-US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Always Treat Injured Employees with Respect &amp; Dignity</a:t>
            </a:r>
            <a:endParaRPr/>
          </a:p>
          <a:p>
            <a:pPr indent="-342900" lvl="2" marL="10604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Char char="•"/>
            </a:pPr>
            <a:r>
              <a:rPr lang="en-US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Why is this Important?</a:t>
            </a:r>
            <a:endParaRPr/>
          </a:p>
          <a:p>
            <a:pPr indent="-342899" lvl="3" marL="1779586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Demonstrates that we Care</a:t>
            </a:r>
            <a:endParaRPr/>
          </a:p>
          <a:p>
            <a:pPr indent="-342899" lvl="3" marL="1779586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Reduces the chances of an employee obtaining an attorney</a:t>
            </a:r>
            <a:endParaRPr/>
          </a:p>
          <a:p>
            <a:pPr indent="0" lvl="1" marL="449262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440"/>
              <a:buNone/>
            </a:pPr>
            <a:r>
              <a:rPr b="1" lang="en-US" sz="1200">
                <a:latin typeface="Arial"/>
                <a:ea typeface="Arial"/>
                <a:cs typeface="Arial"/>
                <a:sym typeface="Arial"/>
              </a:rPr>
              <a:t>.</a:t>
            </a:r>
            <a:endParaRPr b="1" sz="12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2" marL="10604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</a:pPr>
            <a:r>
              <a:t/>
            </a:r>
            <a:endParaRPr sz="20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1905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160019" lvl="1" marL="9715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880"/>
              <a:buFont typeface="Arial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1" marL="6286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880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7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8"/>
          <p:cNvSpPr txBox="1"/>
          <p:nvPr>
            <p:ph type="title"/>
          </p:nvPr>
        </p:nvSpPr>
        <p:spPr>
          <a:xfrm>
            <a:off x="447675" y="352425"/>
            <a:ext cx="8248650" cy="6059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0000" lIns="108000" spcFirstLastPara="1" rIns="72000" wrap="square" tIns="1260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/>
              <a:t>Key Principles to Managing WC Claims</a:t>
            </a:r>
            <a:endParaRPr/>
          </a:p>
        </p:txBody>
      </p:sp>
      <p:sp>
        <p:nvSpPr>
          <p:cNvPr id="315" name="Google Shape;315;p8"/>
          <p:cNvSpPr txBox="1"/>
          <p:nvPr>
            <p:ph idx="1" type="body"/>
          </p:nvPr>
        </p:nvSpPr>
        <p:spPr>
          <a:xfrm>
            <a:off x="415871" y="990600"/>
            <a:ext cx="8316000" cy="51911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6002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80"/>
              <a:buFont typeface="Arial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88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Returning the Employee to Work ASAP</a:t>
            </a:r>
            <a:endParaRPr/>
          </a:p>
          <a:p>
            <a:pPr indent="-342900" lvl="1" marL="9715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RTW Program’s objective is to return employees who have been injured and have physical restrictions back to work in a temporary position during their recovery.</a:t>
            </a:r>
            <a:endParaRPr/>
          </a:p>
          <a:p>
            <a:pPr indent="-342900" lvl="1" marL="9715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Managers will work with the GB Resolution Manager and RTW Coordinator to: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Review Disability Restrictions from the Physician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Return the Employee to the Same or New Position within the Restrictions</a:t>
            </a:r>
            <a:endParaRPr b="1" sz="16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Limit the Transitional Duty Assignment to NO MORE THAN 90 calendar days</a:t>
            </a:r>
            <a:endParaRPr/>
          </a:p>
          <a:p>
            <a:pPr indent="-342900" lvl="1" marL="9715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Potential Benefits to the Employee: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Physical:  Accelerated Recovery, Reduced Stress, Pain and Suffering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Emotional:  Improved Confidence and Self-Esteem, Social Connection and Support from Co-Workers and Management, Reduced Uncertainty</a:t>
            </a:r>
            <a:endParaRPr/>
          </a:p>
          <a:p>
            <a:pPr indent="-1905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190500" lvl="1" marL="9715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0" lvl="1" marL="6286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8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9"/>
          <p:cNvSpPr txBox="1"/>
          <p:nvPr>
            <p:ph type="title"/>
          </p:nvPr>
        </p:nvSpPr>
        <p:spPr>
          <a:xfrm>
            <a:off x="447675" y="352425"/>
            <a:ext cx="8248650" cy="6059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0000" lIns="108000" spcFirstLastPara="1" rIns="72000" wrap="square" tIns="1260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/>
              <a:t>Key Principles to Managing WC Claims</a:t>
            </a:r>
            <a:endParaRPr/>
          </a:p>
        </p:txBody>
      </p:sp>
      <p:sp>
        <p:nvSpPr>
          <p:cNvPr id="322" name="Google Shape;322;p9"/>
          <p:cNvSpPr txBox="1"/>
          <p:nvPr>
            <p:ph idx="1" type="body"/>
          </p:nvPr>
        </p:nvSpPr>
        <p:spPr>
          <a:xfrm>
            <a:off x="415871" y="990600"/>
            <a:ext cx="8316000" cy="51911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6002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80"/>
              <a:buFont typeface="Arial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88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Ongoing Communication with the GB Resolution Manager/Carole</a:t>
            </a:r>
            <a:endParaRPr/>
          </a:p>
          <a:p>
            <a:pPr indent="-342900" lvl="1" marL="9715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Managers should share the following information: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solidFill>
                  <a:schemeClr val="dk2"/>
                </a:solidFill>
              </a:rPr>
              <a:t>Disability/Medical Status Updates 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solidFill>
                  <a:schemeClr val="dk2"/>
                </a:solidFill>
              </a:rPr>
              <a:t>Any Ongoing Personnel Activity</a:t>
            </a:r>
            <a:endParaRPr/>
          </a:p>
          <a:p>
            <a:pPr indent="-3429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000">
                <a:solidFill>
                  <a:schemeClr val="dk2"/>
                </a:solidFill>
              </a:rPr>
              <a:t>Information which May Raise Suspicion, “Red Flags</a:t>
            </a:r>
            <a:endParaRPr/>
          </a:p>
          <a:p>
            <a:pPr indent="-342899" lvl="3" marL="1958975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Late Report by Employee </a:t>
            </a:r>
            <a:endParaRPr/>
          </a:p>
          <a:p>
            <a:pPr indent="-342899" lvl="3" marL="1958975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Problems Reaching the Employee by Phone</a:t>
            </a:r>
            <a:endParaRPr/>
          </a:p>
          <a:p>
            <a:pPr indent="-342899" lvl="3" marL="1958975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Family, Friends or Co-Workers w/ WC claims </a:t>
            </a:r>
            <a:endParaRPr/>
          </a:p>
          <a:p>
            <a:pPr indent="-342899" lvl="3" marL="1958975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Word of another Job or Physical Activity</a:t>
            </a:r>
            <a:endParaRPr/>
          </a:p>
          <a:p>
            <a:pPr indent="-342899" lvl="3" marL="1958975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Arial"/>
              <a:buChar char="•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History of Non-Work Related Injury </a:t>
            </a:r>
            <a:endParaRPr/>
          </a:p>
          <a:p>
            <a:pPr indent="-1905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1905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190500" lvl="2" marL="1239838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160019" lvl="1" marL="9715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880"/>
              <a:buFont typeface="Arial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1" marL="62865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880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9"/>
          <p:cNvSpPr txBox="1"/>
          <p:nvPr>
            <p:ph idx="12" type="sldNum"/>
          </p:nvPr>
        </p:nvSpPr>
        <p:spPr>
          <a:xfrm>
            <a:off x="435291" y="6400800"/>
            <a:ext cx="720000" cy="19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–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C">
  <a:themeElements>
    <a:clrScheme name="Blue Warm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2012-Sodexo">
      <a:dk1>
        <a:srgbClr val="000000"/>
      </a:dk1>
      <a:lt1>
        <a:srgbClr val="FFFFFF"/>
      </a:lt1>
      <a:dk2>
        <a:srgbClr val="2A295C"/>
      </a:dk2>
      <a:lt2>
        <a:srgbClr val="D3D0C9"/>
      </a:lt2>
      <a:accent1>
        <a:srgbClr val="FF0000"/>
      </a:accent1>
      <a:accent2>
        <a:srgbClr val="65676A"/>
      </a:accent2>
      <a:accent3>
        <a:srgbClr val="FF3333"/>
      </a:accent3>
      <a:accent4>
        <a:srgbClr val="848588"/>
      </a:accent4>
      <a:accent5>
        <a:srgbClr val="FF6666"/>
      </a:accent5>
      <a:accent6>
        <a:srgbClr val="A3A4A6"/>
      </a:accent6>
      <a:hlink>
        <a:srgbClr val="55547D"/>
      </a:hlink>
      <a:folHlink>
        <a:srgbClr val="D3D0C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2016-05-25T16:43:21Z</dcterms:created>
  <dc:creator>Sodexo</dc:creator>
</cp:coreProperties>
</file>